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1269" r:id="rId2"/>
  </p:sldIdLst>
  <p:sldSz cx="9144000" cy="6858000" type="screen4x3"/>
  <p:notesSz cx="7010400" cy="9296400"/>
  <p:defaultTextStyle>
    <a:defPPr>
      <a:defRPr lang="es-CL"/>
    </a:defPPr>
    <a:lvl1pPr algn="l" defTabSz="9128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5613" indent="1588" algn="l" defTabSz="9128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2813" indent="1588" algn="l" defTabSz="9128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0013" indent="1588" algn="l" defTabSz="9128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7213" indent="1588" algn="l" defTabSz="9128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07">
          <p15:clr>
            <a:srgbClr val="A4A3A4"/>
          </p15:clr>
        </p15:guide>
        <p15:guide id="2" pos="2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EDRO STANCIC-ROKOTOV HOLGER" initials="" lastIdx="16" clrIdx="0"/>
  <p:cmAuthor id="1" name="Jorge Yanez" initials="JY" lastIdx="7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0700"/>
    <a:srgbClr val="E78B23"/>
    <a:srgbClr val="FFCC00"/>
    <a:srgbClr val="007889"/>
    <a:srgbClr val="FF4F00"/>
    <a:srgbClr val="99CC33"/>
    <a:srgbClr val="5E42A6"/>
    <a:srgbClr val="FFEB97"/>
    <a:srgbClr val="4CCDDD"/>
    <a:srgbClr val="15AD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4B1156A-380E-4F78-BDF5-A606A8083BF9}" styleName="Estilo medio 4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D03447BB-5D67-496B-8E87-E561075AD55C}" styleName="Estilo oscuro 1 - Énfasis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Estilo oscuro 2 - Énfasis 5/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8034E78-7F5D-4C2E-B375-FC64B27BC917}" styleName="Estilo oscuro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06" autoAdjust="0"/>
    <p:restoredTop sz="94291" autoAdjust="0"/>
  </p:normalViewPr>
  <p:slideViewPr>
    <p:cSldViewPr snapToObjects="1">
      <p:cViewPr varScale="1">
        <p:scale>
          <a:sx n="68" d="100"/>
          <a:sy n="68" d="100"/>
        </p:scale>
        <p:origin x="1176" y="72"/>
      </p:cViewPr>
      <p:guideLst>
        <p:guide orient="horz" pos="1207"/>
        <p:guide pos="2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38475" cy="465138"/>
          </a:xfrm>
          <a:prstGeom prst="rect">
            <a:avLst/>
          </a:prstGeom>
        </p:spPr>
        <p:txBody>
          <a:bodyPr vert="horz" lIns="91828" tIns="45913" rIns="91828" bIns="45913" rtlCol="0"/>
          <a:lstStyle>
            <a:lvl1pPr algn="l" defTabSz="917626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70340" y="0"/>
            <a:ext cx="3038475" cy="465138"/>
          </a:xfrm>
          <a:prstGeom prst="rect">
            <a:avLst/>
          </a:prstGeom>
        </p:spPr>
        <p:txBody>
          <a:bodyPr vert="horz" lIns="91828" tIns="45913" rIns="91828" bIns="45913" rtlCol="0"/>
          <a:lstStyle>
            <a:lvl1pPr algn="r" defTabSz="917626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</a:defRPr>
            </a:lvl1pPr>
          </a:lstStyle>
          <a:p>
            <a:pPr>
              <a:defRPr/>
            </a:pPr>
            <a:fld id="{6ACCB0CB-20FA-4F4A-8794-4ACF0DAD1659}" type="datetimeFigureOut">
              <a:rPr lang="es-CL"/>
              <a:pPr>
                <a:defRPr/>
              </a:pPr>
              <a:t>06-03-2019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2" y="8829674"/>
            <a:ext cx="3038475" cy="465138"/>
          </a:xfrm>
          <a:prstGeom prst="rect">
            <a:avLst/>
          </a:prstGeom>
        </p:spPr>
        <p:txBody>
          <a:bodyPr vert="horz" lIns="91828" tIns="45913" rIns="91828" bIns="45913" rtlCol="0" anchor="b"/>
          <a:lstStyle>
            <a:lvl1pPr algn="l" defTabSz="917626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70340" y="8829674"/>
            <a:ext cx="3038475" cy="465138"/>
          </a:xfrm>
          <a:prstGeom prst="rect">
            <a:avLst/>
          </a:prstGeom>
        </p:spPr>
        <p:txBody>
          <a:bodyPr vert="horz" lIns="91828" tIns="45913" rIns="91828" bIns="45913" rtlCol="0" anchor="b"/>
          <a:lstStyle>
            <a:lvl1pPr algn="r" defTabSz="917626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</a:defRPr>
            </a:lvl1pPr>
          </a:lstStyle>
          <a:p>
            <a:pPr>
              <a:defRPr/>
            </a:pPr>
            <a:fld id="{C5E5AFC1-5B58-4692-9E0E-D6E0BD4DA89B}" type="slidenum">
              <a:rPr lang="es-CL"/>
              <a:pPr>
                <a:defRPr/>
              </a:pPr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600089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38475" cy="465138"/>
          </a:xfrm>
          <a:prstGeom prst="rect">
            <a:avLst/>
          </a:prstGeom>
        </p:spPr>
        <p:txBody>
          <a:bodyPr vert="horz" lIns="91828" tIns="45913" rIns="91828" bIns="45913" rtlCol="0"/>
          <a:lstStyle>
            <a:lvl1pPr algn="l" defTabSz="917626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0340" y="0"/>
            <a:ext cx="3038475" cy="465138"/>
          </a:xfrm>
          <a:prstGeom prst="rect">
            <a:avLst/>
          </a:prstGeom>
        </p:spPr>
        <p:txBody>
          <a:bodyPr vert="horz" lIns="91828" tIns="45913" rIns="91828" bIns="45913" rtlCol="0"/>
          <a:lstStyle>
            <a:lvl1pPr algn="r" defTabSz="917626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</a:defRPr>
            </a:lvl1pPr>
          </a:lstStyle>
          <a:p>
            <a:pPr>
              <a:defRPr/>
            </a:pPr>
            <a:fld id="{D05C3F53-6DAE-4376-9802-ED8252337F9D}" type="datetimeFigureOut">
              <a:rPr lang="es-CL"/>
              <a:pPr>
                <a:defRPr/>
              </a:pPr>
              <a:t>06-03-2019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82688" y="698500"/>
            <a:ext cx="4645025" cy="34845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28" tIns="45913" rIns="91828" bIns="45913" rtlCol="0" anchor="ctr"/>
          <a:lstStyle/>
          <a:p>
            <a:pPr lvl="0"/>
            <a:endParaRPr lang="es-CL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1676" y="4416426"/>
            <a:ext cx="5607050" cy="4183062"/>
          </a:xfrm>
          <a:prstGeom prst="rect">
            <a:avLst/>
          </a:prstGeom>
        </p:spPr>
        <p:txBody>
          <a:bodyPr vert="horz" lIns="91828" tIns="45913" rIns="91828" bIns="45913" rtlCol="0"/>
          <a:lstStyle/>
          <a:p>
            <a:pPr lvl="0"/>
            <a:r>
              <a:rPr lang="es-ES" noProof="0"/>
              <a:t>Haga clic para modificar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  <a:endParaRPr lang="es-CL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2" y="8829674"/>
            <a:ext cx="3038475" cy="465138"/>
          </a:xfrm>
          <a:prstGeom prst="rect">
            <a:avLst/>
          </a:prstGeom>
        </p:spPr>
        <p:txBody>
          <a:bodyPr vert="horz" lIns="91828" tIns="45913" rIns="91828" bIns="45913" rtlCol="0" anchor="b"/>
          <a:lstStyle>
            <a:lvl1pPr algn="l" defTabSz="917626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0340" y="8829674"/>
            <a:ext cx="3038475" cy="465138"/>
          </a:xfrm>
          <a:prstGeom prst="rect">
            <a:avLst/>
          </a:prstGeom>
        </p:spPr>
        <p:txBody>
          <a:bodyPr vert="horz" lIns="91828" tIns="45913" rIns="91828" bIns="45913" rtlCol="0" anchor="b"/>
          <a:lstStyle>
            <a:lvl1pPr algn="r" defTabSz="917626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</a:defRPr>
            </a:lvl1pPr>
          </a:lstStyle>
          <a:p>
            <a:pPr>
              <a:defRPr/>
            </a:pPr>
            <a:fld id="{E72254A4-7CF6-4492-B883-D3452F0529BF}" type="slidenum">
              <a:rPr lang="es-CL"/>
              <a:pPr>
                <a:defRPr/>
              </a:pPr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80126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12813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5613" algn="l" defTabSz="912813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2813" algn="l" defTabSz="912813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013" algn="l" defTabSz="912813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213" algn="l" defTabSz="912813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4064" algn="l" defTabSz="9136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0880" algn="l" defTabSz="9136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7695" algn="l" defTabSz="9136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4505" algn="l" defTabSz="9136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tr-TR" dirty="0">
              <a:solidFill>
                <a:srgbClr val="000000"/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B6739-2431-48A1-8E55-24B1B5F991C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6583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4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6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4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2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0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8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5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B5743-086B-4173-AD07-6EF927402CC3}" type="datetimeFigureOut">
              <a:rPr lang="es-CL"/>
              <a:pPr>
                <a:defRPr/>
              </a:pPr>
              <a:t>06-03-2019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66A4F5-50F7-4163-9864-6148487F1A5D}" type="slidenum">
              <a:rPr lang="es-CL"/>
              <a:pPr>
                <a:defRPr/>
              </a:pPr>
              <a:t>‹#›</a:t>
            </a:fld>
            <a:endParaRPr lang="es-CL"/>
          </a:p>
        </p:txBody>
      </p:sp>
    </p:spTree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4B7DE-B9A5-45CE-B06F-E66E34B93FAD}" type="datetimeFigureOut">
              <a:rPr lang="es-CL"/>
              <a:pPr>
                <a:defRPr/>
              </a:pPr>
              <a:t>06-03-2019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6FB852-55B0-4624-9B5C-12E53AD797A1}" type="slidenum">
              <a:rPr lang="es-CL"/>
              <a:pPr>
                <a:defRPr/>
              </a:pPr>
              <a:t>‹#›</a:t>
            </a:fld>
            <a:endParaRPr lang="es-CL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56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1" y="274656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C66C78-F357-4B0C-9DFF-6F706B51E8FC}" type="datetimeFigureOut">
              <a:rPr lang="es-CL"/>
              <a:pPr>
                <a:defRPr/>
              </a:pPr>
              <a:t>06-03-2019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6CF08-1054-451D-9949-64502776DD8A}" type="slidenum">
              <a:rPr lang="es-CL"/>
              <a:pPr>
                <a:defRPr/>
              </a:pPr>
              <a:t>‹#›</a:t>
            </a:fld>
            <a:endParaRPr lang="es-CL"/>
          </a:p>
        </p:txBody>
      </p:sp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4D377-1892-453C-A2DB-40B4FF6B9E12}" type="datetimeFigureOut">
              <a:rPr lang="es-CL"/>
              <a:pPr>
                <a:defRPr/>
              </a:pPr>
              <a:t>06-03-2019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4324ED-2401-4C62-A9D6-2A0AD7B28153}" type="slidenum">
              <a:rPr lang="es-CL"/>
              <a:pPr>
                <a:defRPr/>
              </a:pPr>
              <a:t>‹#›</a:t>
            </a:fld>
            <a:endParaRPr lang="es-CL"/>
          </a:p>
        </p:txBody>
      </p:sp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1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81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62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4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2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406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08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769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45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BAC7AF-F818-4063-B5B9-4A87DDA056CA}" type="datetimeFigureOut">
              <a:rPr lang="es-CL"/>
              <a:pPr>
                <a:defRPr/>
              </a:pPr>
              <a:t>06-03-2019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3DC87-B07B-4F98-A3FA-BD883C4C27EE}" type="slidenum">
              <a:rPr lang="es-CL"/>
              <a:pPr>
                <a:defRPr/>
              </a:pPr>
              <a:t>‹#›</a:t>
            </a:fld>
            <a:endParaRPr lang="es-CL"/>
          </a:p>
        </p:txBody>
      </p:sp>
    </p:spTree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1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59369-B697-490E-BA2F-0FAA9A4DE898}" type="datetimeFigureOut">
              <a:rPr lang="es-CL"/>
              <a:pPr>
                <a:defRPr/>
              </a:pPr>
              <a:t>06-03-2019</a:t>
            </a:fld>
            <a:endParaRPr lang="es-CL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B36BF1-A56B-469A-9139-B9B860BB1F48}" type="slidenum">
              <a:rPr lang="es-CL"/>
              <a:pPr>
                <a:defRPr/>
              </a:pPr>
              <a:t>‹#›</a:t>
            </a:fld>
            <a:endParaRPr lang="es-CL"/>
          </a:p>
        </p:txBody>
      </p:sp>
    </p:spTree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6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15" indent="0">
              <a:buNone/>
              <a:defRPr sz="2000" b="1"/>
            </a:lvl2pPr>
            <a:lvl3pPr marL="913621" indent="0">
              <a:buNone/>
              <a:defRPr sz="1800" b="1"/>
            </a:lvl3pPr>
            <a:lvl4pPr marL="1370443" indent="0">
              <a:buNone/>
              <a:defRPr sz="1600" b="1"/>
            </a:lvl4pPr>
            <a:lvl5pPr marL="1827254" indent="0">
              <a:buNone/>
              <a:defRPr sz="1600" b="1"/>
            </a:lvl5pPr>
            <a:lvl6pPr marL="2284064" indent="0">
              <a:buNone/>
              <a:defRPr sz="1600" b="1"/>
            </a:lvl6pPr>
            <a:lvl7pPr marL="2740880" indent="0">
              <a:buNone/>
              <a:defRPr sz="1600" b="1"/>
            </a:lvl7pPr>
            <a:lvl8pPr marL="3197695" indent="0">
              <a:buNone/>
              <a:defRPr sz="1600" b="1"/>
            </a:lvl8pPr>
            <a:lvl9pPr marL="3654505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33" y="1535116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15" indent="0">
              <a:buNone/>
              <a:defRPr sz="2000" b="1"/>
            </a:lvl2pPr>
            <a:lvl3pPr marL="913621" indent="0">
              <a:buNone/>
              <a:defRPr sz="1800" b="1"/>
            </a:lvl3pPr>
            <a:lvl4pPr marL="1370443" indent="0">
              <a:buNone/>
              <a:defRPr sz="1600" b="1"/>
            </a:lvl4pPr>
            <a:lvl5pPr marL="1827254" indent="0">
              <a:buNone/>
              <a:defRPr sz="1600" b="1"/>
            </a:lvl5pPr>
            <a:lvl6pPr marL="2284064" indent="0">
              <a:buNone/>
              <a:defRPr sz="1600" b="1"/>
            </a:lvl6pPr>
            <a:lvl7pPr marL="2740880" indent="0">
              <a:buNone/>
              <a:defRPr sz="1600" b="1"/>
            </a:lvl7pPr>
            <a:lvl8pPr marL="3197695" indent="0">
              <a:buNone/>
              <a:defRPr sz="1600" b="1"/>
            </a:lvl8pPr>
            <a:lvl9pPr marL="3654505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8C7C4-4E95-469E-8A6C-C3E4501013A6}" type="datetimeFigureOut">
              <a:rPr lang="es-CL"/>
              <a:pPr>
                <a:defRPr/>
              </a:pPr>
              <a:t>06-03-2019</a:t>
            </a:fld>
            <a:endParaRPr lang="es-CL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68447-7568-4BBA-ABAF-D9857B407723}" type="slidenum">
              <a:rPr lang="es-CL"/>
              <a:pPr>
                <a:defRPr/>
              </a:pPr>
              <a:t>‹#›</a:t>
            </a:fld>
            <a:endParaRPr lang="es-CL"/>
          </a:p>
        </p:txBody>
      </p:sp>
    </p:spTree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05A3A2-911A-4D42-9743-4B30FB6531C6}" type="datetimeFigureOut">
              <a:rPr lang="es-CL"/>
              <a:pPr>
                <a:defRPr/>
              </a:pPr>
              <a:t>06-03-2019</a:t>
            </a:fld>
            <a:endParaRPr lang="es-CL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6A077-6ACA-485E-8890-76E48229469F}" type="slidenum">
              <a:rPr lang="es-CL"/>
              <a:pPr>
                <a:defRPr/>
              </a:pPr>
              <a:t>‹#›</a:t>
            </a:fld>
            <a:endParaRPr lang="es-CL"/>
          </a:p>
        </p:txBody>
      </p:sp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78A59A-07B7-4BED-8826-59031B3B466A}" type="datetimeFigureOut">
              <a:rPr lang="es-CL"/>
              <a:pPr>
                <a:defRPr/>
              </a:pPr>
              <a:t>06-03-2019</a:t>
            </a:fld>
            <a:endParaRPr lang="es-CL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4FF364-6C44-4BB9-9944-12A620E82C65}" type="slidenum">
              <a:rPr lang="es-CL"/>
              <a:pPr>
                <a:defRPr/>
              </a:pPr>
              <a:t>‹#›</a:t>
            </a:fld>
            <a:endParaRPr lang="es-CL"/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35" y="273051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8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35" y="1435106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815" indent="0">
              <a:buNone/>
              <a:defRPr sz="1200"/>
            </a:lvl2pPr>
            <a:lvl3pPr marL="913621" indent="0">
              <a:buNone/>
              <a:defRPr sz="1000"/>
            </a:lvl3pPr>
            <a:lvl4pPr marL="1370443" indent="0">
              <a:buNone/>
              <a:defRPr sz="900"/>
            </a:lvl4pPr>
            <a:lvl5pPr marL="1827254" indent="0">
              <a:buNone/>
              <a:defRPr sz="900"/>
            </a:lvl5pPr>
            <a:lvl6pPr marL="2284064" indent="0">
              <a:buNone/>
              <a:defRPr sz="900"/>
            </a:lvl6pPr>
            <a:lvl7pPr marL="2740880" indent="0">
              <a:buNone/>
              <a:defRPr sz="900"/>
            </a:lvl7pPr>
            <a:lvl8pPr marL="3197695" indent="0">
              <a:buNone/>
              <a:defRPr sz="900"/>
            </a:lvl8pPr>
            <a:lvl9pPr marL="3654505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0858DB-3476-44C4-9650-7B96A01F06AE}" type="datetimeFigureOut">
              <a:rPr lang="es-CL"/>
              <a:pPr>
                <a:defRPr/>
              </a:pPr>
              <a:t>06-03-2019</a:t>
            </a:fld>
            <a:endParaRPr lang="es-CL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6CC83-49B9-491A-A4A4-8B2448AD861B}" type="slidenum">
              <a:rPr lang="es-CL"/>
              <a:pPr>
                <a:defRPr/>
              </a:pPr>
              <a:t>‹#›</a:t>
            </a:fld>
            <a:endParaRPr lang="es-CL"/>
          </a:p>
        </p:txBody>
      </p:sp>
    </p:spTree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6815" indent="0">
              <a:buNone/>
              <a:defRPr sz="2800"/>
            </a:lvl2pPr>
            <a:lvl3pPr marL="913621" indent="0">
              <a:buNone/>
              <a:defRPr sz="2400"/>
            </a:lvl3pPr>
            <a:lvl4pPr marL="1370443" indent="0">
              <a:buNone/>
              <a:defRPr sz="2000"/>
            </a:lvl4pPr>
            <a:lvl5pPr marL="1827254" indent="0">
              <a:buNone/>
              <a:defRPr sz="2000"/>
            </a:lvl5pPr>
            <a:lvl6pPr marL="2284064" indent="0">
              <a:buNone/>
              <a:defRPr sz="2000"/>
            </a:lvl6pPr>
            <a:lvl7pPr marL="2740880" indent="0">
              <a:buNone/>
              <a:defRPr sz="2000"/>
            </a:lvl7pPr>
            <a:lvl8pPr marL="3197695" indent="0">
              <a:buNone/>
              <a:defRPr sz="2000"/>
            </a:lvl8pPr>
            <a:lvl9pPr marL="3654505" indent="0">
              <a:buNone/>
              <a:defRPr sz="2000"/>
            </a:lvl9pPr>
          </a:lstStyle>
          <a:p>
            <a:pPr lvl="0"/>
            <a:endParaRPr lang="es-CL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5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6815" indent="0">
              <a:buNone/>
              <a:defRPr sz="1200"/>
            </a:lvl2pPr>
            <a:lvl3pPr marL="913621" indent="0">
              <a:buNone/>
              <a:defRPr sz="1000"/>
            </a:lvl3pPr>
            <a:lvl4pPr marL="1370443" indent="0">
              <a:buNone/>
              <a:defRPr sz="900"/>
            </a:lvl4pPr>
            <a:lvl5pPr marL="1827254" indent="0">
              <a:buNone/>
              <a:defRPr sz="900"/>
            </a:lvl5pPr>
            <a:lvl6pPr marL="2284064" indent="0">
              <a:buNone/>
              <a:defRPr sz="900"/>
            </a:lvl6pPr>
            <a:lvl7pPr marL="2740880" indent="0">
              <a:buNone/>
              <a:defRPr sz="900"/>
            </a:lvl7pPr>
            <a:lvl8pPr marL="3197695" indent="0">
              <a:buNone/>
              <a:defRPr sz="900"/>
            </a:lvl8pPr>
            <a:lvl9pPr marL="3654505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51F044-D743-405D-9BEF-EBD852BDF9BB}" type="datetimeFigureOut">
              <a:rPr lang="es-CL"/>
              <a:pPr>
                <a:defRPr/>
              </a:pPr>
              <a:t>06-03-2019</a:t>
            </a:fld>
            <a:endParaRPr lang="es-CL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9AC557-9A33-4D12-B9DE-D9FE614236B8}" type="slidenum">
              <a:rPr lang="es-CL"/>
              <a:pPr>
                <a:defRPr/>
              </a:pPr>
              <a:t>‹#›</a:t>
            </a:fld>
            <a:endParaRPr lang="es-CL"/>
          </a:p>
        </p:txBody>
      </p:sp>
    </p:spTree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60" tIns="45682" rIns="91360" bIns="4568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60" tIns="45682" rIns="91360" bIns="4568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360" tIns="45682" rIns="91360" bIns="45682" rtlCol="0" anchor="ctr"/>
          <a:lstStyle>
            <a:lvl1pPr algn="l" defTabSz="913621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BD56C15-F396-46BC-9FC2-F57A2381C3A1}" type="datetimeFigureOut">
              <a:rPr lang="es-CL"/>
              <a:pPr>
                <a:defRPr/>
              </a:pPr>
              <a:t>06-03-2019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360" tIns="45682" rIns="91360" bIns="45682" rtlCol="0" anchor="ctr"/>
          <a:lstStyle>
            <a:lvl1pPr algn="ctr" defTabSz="913621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360" tIns="45682" rIns="91360" bIns="45682" rtlCol="0" anchor="ctr"/>
          <a:lstStyle>
            <a:lvl1pPr algn="r" defTabSz="913621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BE8A6C1-22E5-4B50-B695-173A011CD493}" type="slidenum">
              <a:rPr lang="es-CL"/>
              <a:pPr>
                <a:defRPr/>
              </a:pPr>
              <a:t>‹#›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slow">
    <p:wipe dir="r"/>
  </p:transition>
  <p:txStyles>
    <p:titleStyle>
      <a:lvl1pPr algn="ctr" defTabSz="912813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128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9128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9128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9128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9128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9128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9128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9128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1313" indent="-341313" algn="l" defTabSz="912813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defTabSz="912813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413" indent="-227013" algn="l" defTabSz="912813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613" indent="-227013" algn="l" defTabSz="912813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4225" indent="-227013" algn="l" defTabSz="912813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2472" indent="-228408" algn="l" defTabSz="91362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288" indent="-228408" algn="l" defTabSz="91362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6099" indent="-228408" algn="l" defTabSz="91362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2916" indent="-228408" algn="l" defTabSz="91362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36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815" algn="l" defTabSz="9136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621" algn="l" defTabSz="9136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443" algn="l" defTabSz="9136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254" algn="l" defTabSz="9136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064" algn="l" defTabSz="9136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880" algn="l" defTabSz="9136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695" algn="l" defTabSz="9136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505" algn="l" defTabSz="9136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emf"/><Relationship Id="rId4" Type="http://schemas.openxmlformats.org/officeDocument/2006/relationships/image" Target="../media/image2.sv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ráfico 67" descr="Gráfico de barras">
            <a:extLst>
              <a:ext uri="{FF2B5EF4-FFF2-40B4-BE49-F238E27FC236}">
                <a16:creationId xmlns:a16="http://schemas.microsoft.com/office/drawing/2014/main" id="{DF29F115-D958-48D6-9FB4-0BF35A8252B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2744" y="116036"/>
            <a:ext cx="842465" cy="842464"/>
          </a:xfrm>
          <a:prstGeom prst="rect">
            <a:avLst/>
          </a:prstGeom>
        </p:spPr>
      </p:pic>
      <p:sp>
        <p:nvSpPr>
          <p:cNvPr id="19" name="Rectángulo 18">
            <a:extLst>
              <a:ext uri="{FF2B5EF4-FFF2-40B4-BE49-F238E27FC236}">
                <a16:creationId xmlns:a16="http://schemas.microsoft.com/office/drawing/2014/main" id="{9B95D7E8-AD98-4230-9C89-3AC4BA4DAFF4}"/>
              </a:ext>
            </a:extLst>
          </p:cNvPr>
          <p:cNvSpPr/>
          <p:nvPr/>
        </p:nvSpPr>
        <p:spPr>
          <a:xfrm>
            <a:off x="1014514" y="759870"/>
            <a:ext cx="8129486" cy="76842"/>
          </a:xfrm>
          <a:prstGeom prst="rect">
            <a:avLst/>
          </a:prstGeom>
          <a:solidFill>
            <a:srgbClr val="E7B3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1B4475FD-1409-4962-B555-E9EE7785A922}"/>
              </a:ext>
            </a:extLst>
          </p:cNvPr>
          <p:cNvSpPr txBox="1"/>
          <p:nvPr/>
        </p:nvSpPr>
        <p:spPr>
          <a:xfrm>
            <a:off x="927953" y="194853"/>
            <a:ext cx="72444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tr-TR" sz="1600" b="1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TENDERS IN </a:t>
            </a:r>
            <a:r>
              <a:rPr lang="es-ES" sz="1600" b="1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CHILE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6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sym typeface="Wingdings" charset="0"/>
              </a:rPr>
              <a:t>PPP</a:t>
            </a:r>
            <a:r>
              <a:rPr lang="tr-TR" sz="16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sym typeface="Wingdings" charset="0"/>
              </a:rPr>
              <a:t> </a:t>
            </a:r>
            <a:r>
              <a:rPr lang="en-US" sz="16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sym typeface="Wingdings" charset="0"/>
              </a:rPr>
              <a:t>Portfolio</a:t>
            </a:r>
            <a:endParaRPr lang="tr-TR" altLang="es-CL" sz="1600" spc="3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s-ES" sz="1600" spc="3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pic>
        <p:nvPicPr>
          <p:cNvPr id="54" name="Imagen 53">
            <a:extLst>
              <a:ext uri="{FF2B5EF4-FFF2-40B4-BE49-F238E27FC236}">
                <a16:creationId xmlns:a16="http://schemas.microsoft.com/office/drawing/2014/main" id="{66AF0E0A-C3B6-433A-8DC1-5B400ECAF6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82654" y="0"/>
            <a:ext cx="1487714" cy="89263"/>
          </a:xfrm>
          <a:prstGeom prst="rect">
            <a:avLst/>
          </a:prstGeom>
        </p:spPr>
      </p:pic>
      <p:pic>
        <p:nvPicPr>
          <p:cNvPr id="69" name="Imagen 6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6904" y="-35687"/>
            <a:ext cx="1923449" cy="920569"/>
          </a:xfrm>
          <a:prstGeom prst="rect">
            <a:avLst/>
          </a:prstGeom>
        </p:spPr>
      </p:pic>
      <p:pic>
        <p:nvPicPr>
          <p:cNvPr id="2" name="Resim 1">
            <a:extLst>
              <a:ext uri="{FF2B5EF4-FFF2-40B4-BE49-F238E27FC236}">
                <a16:creationId xmlns:a16="http://schemas.microsoft.com/office/drawing/2014/main" id="{50E6918E-8EDC-4F01-B1FB-94E7A4C1E50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28184" y="3747476"/>
            <a:ext cx="1038225" cy="617628"/>
          </a:xfrm>
          <a:prstGeom prst="rect">
            <a:avLst/>
          </a:prstGeom>
        </p:spPr>
      </p:pic>
      <p:pic>
        <p:nvPicPr>
          <p:cNvPr id="3" name="Resim 2">
            <a:extLst>
              <a:ext uri="{FF2B5EF4-FFF2-40B4-BE49-F238E27FC236}">
                <a16:creationId xmlns:a16="http://schemas.microsoft.com/office/drawing/2014/main" id="{BC4F926C-90BA-4E3F-8F10-C5803EDE394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92080" y="4365104"/>
            <a:ext cx="1038225" cy="495300"/>
          </a:xfrm>
          <a:prstGeom prst="rect">
            <a:avLst/>
          </a:prstGeom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id="{B04E3363-C6BF-456B-A9F1-567ACEEE61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903" y="1484784"/>
            <a:ext cx="8143874" cy="203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Resim 3">
            <a:extLst>
              <a:ext uri="{FF2B5EF4-FFF2-40B4-BE49-F238E27FC236}">
                <a16:creationId xmlns:a16="http://schemas.microsoft.com/office/drawing/2014/main" id="{7D65F14F-E9AC-464B-9081-9E384D000C9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992" y="3786051"/>
            <a:ext cx="9014015" cy="1982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207787"/>
      </p:ext>
    </p:extLst>
  </p:cSld>
  <p:clrMapOvr>
    <a:masterClrMapping/>
  </p:clrMapOvr>
  <p:transition spd="slow">
    <p:wipe dir="r"/>
  </p:transition>
</p:sld>
</file>

<file path=ppt/theme/theme1.xml><?xml version="1.0" encoding="utf-8"?>
<a:theme xmlns:a="http://schemas.openxmlformats.org/drawingml/2006/main" name="Tema de Office">
  <a:themeElements>
    <a:clrScheme name="Transmisión de listas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54118</TotalTime>
  <Words>6</Words>
  <Application>Microsoft Office PowerPoint</Application>
  <PresentationFormat>Ekran Gösterisi (4:3)</PresentationFormat>
  <Paragraphs>3</Paragraphs>
  <Slides>1</Slides>
  <Notes>1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2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NELSON MANUEL PAREDES</dc:creator>
  <cp:lastModifiedBy>Leyla Kahraman</cp:lastModifiedBy>
  <cp:revision>2683</cp:revision>
  <cp:lastPrinted>2018-03-16T21:30:10Z</cp:lastPrinted>
  <dcterms:created xsi:type="dcterms:W3CDTF">2011-12-19T20:36:29Z</dcterms:created>
  <dcterms:modified xsi:type="dcterms:W3CDTF">2019-03-06T06:50:02Z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0x0101008C10A743E381A44AB16D7D2B84B8C1CC</vt:lpwstr>
  </property>
</Properties>
</file>