
<file path=[Content_Types].xml><?xml version="1.0" encoding="utf-8"?>
<Types xmlns="http://schemas.openxmlformats.org/package/2006/content-types"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89.xml" ContentType="application/vnd.openxmlformats-officedocument.presentationml.slideLayout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542102" r:id="rId1"/>
    <p:sldMasterId id="2147542972" r:id="rId2"/>
  </p:sldMasterIdLst>
  <p:notesMasterIdLst>
    <p:notesMasterId r:id="rId16"/>
  </p:notesMasterIdLst>
  <p:handoutMasterIdLst>
    <p:handoutMasterId r:id="rId17"/>
  </p:handoutMasterIdLst>
  <p:sldIdLst>
    <p:sldId id="1714" r:id="rId3"/>
    <p:sldId id="1284" r:id="rId4"/>
    <p:sldId id="1673" r:id="rId5"/>
    <p:sldId id="1769" r:id="rId6"/>
    <p:sldId id="1727" r:id="rId7"/>
    <p:sldId id="1770" r:id="rId8"/>
    <p:sldId id="1772" r:id="rId9"/>
    <p:sldId id="1771" r:id="rId10"/>
    <p:sldId id="1773" r:id="rId11"/>
    <p:sldId id="1774" r:id="rId12"/>
    <p:sldId id="1775" r:id="rId13"/>
    <p:sldId id="1776" r:id="rId14"/>
    <p:sldId id="1765" r:id="rId15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CC"/>
    <a:srgbClr val="9966FF"/>
    <a:srgbClr val="8D75AB"/>
    <a:srgbClr val="FFFF9F"/>
    <a:srgbClr val="66FF66"/>
    <a:srgbClr val="FFFF00"/>
    <a:srgbClr val="FFCC66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87" autoAdjust="0"/>
    <p:restoredTop sz="72251" autoAdjust="0"/>
  </p:normalViewPr>
  <p:slideViewPr>
    <p:cSldViewPr snapToObjects="1">
      <p:cViewPr>
        <p:scale>
          <a:sx n="75" d="100"/>
          <a:sy n="75" d="100"/>
        </p:scale>
        <p:origin x="-102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107" d="100"/>
          <a:sy n="107" d="100"/>
        </p:scale>
        <p:origin x="-354" y="-78"/>
      </p:cViewPr>
      <p:guideLst>
        <p:guide orient="horz" pos="2141"/>
        <p:guide pos="3128"/>
      </p:guideLst>
    </p:cSldViewPr>
  </p:notesViewPr>
  <p:gridSpacing cx="78162150" cy="7816215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338" y="0"/>
            <a:ext cx="4303712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F848C56-6957-4406-842F-1DFCAE880CB2}" type="datetimeFigureOut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338" y="6456363"/>
            <a:ext cx="4303712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7D4178-1883-435A-A7B6-FB1D4A5D499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338" y="0"/>
            <a:ext cx="4303712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279F5AD-F3C4-4A8E-90C1-FB41079BF578}" type="datetimeFigureOut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188" y="3230563"/>
            <a:ext cx="7942262" cy="3057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338" y="6456363"/>
            <a:ext cx="4303712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EFD5B4E-FD42-41FF-B4A3-B693836CF64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107528" name="Picture 7" descr="ppt1-1"/>
          <p:cNvPicPr>
            <a:picLocks noChangeAspect="1" noChangeArrowheads="1"/>
          </p:cNvPicPr>
          <p:nvPr/>
        </p:nvPicPr>
        <p:blipFill>
          <a:blip r:embed="rId2"/>
          <a:srcRect b="86469"/>
          <a:stretch>
            <a:fillRect/>
          </a:stretch>
        </p:blipFill>
        <p:spPr bwMode="auto">
          <a:xfrm>
            <a:off x="0" y="3175"/>
            <a:ext cx="9926638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dirty="0" smtClean="0"/>
          </a:p>
        </p:txBody>
      </p:sp>
      <p:sp>
        <p:nvSpPr>
          <p:cNvPr id="717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CF0CEEC-A488-456D-B1CB-1BC69293971A}" type="slidenum">
              <a:rPr lang="ko-KR" altLang="en-US" smtClean="0"/>
              <a:pPr>
                <a:defRPr/>
              </a:pPr>
              <a:t>1</a:t>
            </a:fld>
            <a:endParaRPr lang="en-US" altLang="ko-K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FD5B4E-FD42-41FF-B4A3-B693836CF640}" type="slidenum">
              <a:rPr lang="ko-KR" altLang="en-US" smtClean="0"/>
              <a:pPr>
                <a:defRPr/>
              </a:pPr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기타 궁금하신 사항 있으며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문의하셔라</a:t>
            </a:r>
            <a:r>
              <a:rPr lang="en-US" altLang="ko-KR" dirty="0" smtClean="0"/>
              <a:t>.</a:t>
            </a:r>
            <a:endParaRPr lang="en-US" altLang="ko-KR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FD5B4E-FD42-41FF-B4A3-B693836CF640}" type="slidenum">
              <a:rPr lang="ko-KR" altLang="en-US" smtClean="0"/>
              <a:pPr>
                <a:defRPr/>
              </a:pPr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717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CB7BE0A-5569-468E-ACC1-F21F7C82A894}" type="slidenum">
              <a:rPr lang="ko-KR" altLang="en-US" smtClean="0"/>
              <a:pPr>
                <a:defRPr/>
              </a:pPr>
              <a:t>13</a:t>
            </a:fld>
            <a:endParaRPr lang="en-US" altLang="ko-K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z="1400" smtClean="0"/>
          </a:p>
        </p:txBody>
      </p:sp>
      <p:sp>
        <p:nvSpPr>
          <p:cNvPr id="10957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368C81-8D79-4B3D-8D0F-77933551E5B2}" type="slidenum">
              <a:rPr lang="ko-KR" altLang="en-US" smtClean="0">
                <a:latin typeface="굴림" charset="-127"/>
                <a:ea typeface="굴림" charset="-127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ko-KR" altLang="en-US" smtClean="0"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식약청과</a:t>
            </a:r>
            <a:r>
              <a:rPr lang="ko-KR" altLang="en-US" dirty="0" smtClean="0"/>
              <a:t> 농림수산식품부의 소관업무 분장 설명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FD5B4E-FD42-41FF-B4A3-B693836CF640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식약청</a:t>
            </a:r>
            <a:r>
              <a:rPr lang="ko-KR" altLang="en-US" dirty="0" smtClean="0"/>
              <a:t> 및 </a:t>
            </a:r>
            <a:r>
              <a:rPr lang="en-US" altLang="ko-KR" dirty="0" smtClean="0"/>
              <a:t>6</a:t>
            </a:r>
            <a:r>
              <a:rPr lang="ko-KR" altLang="en-US" dirty="0" smtClean="0"/>
              <a:t>개 지방청 지역 설명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FD5B4E-FD42-41FF-B4A3-B693836CF640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200000"/>
              </a:lnSpc>
            </a:pPr>
            <a:r>
              <a:rPr lang="ko-KR" altLang="en-US" dirty="0" smtClean="0">
                <a:latin typeface="Arial" charset="0"/>
                <a:cs typeface="Arial" charset="0"/>
              </a:rPr>
              <a:t>수입식품 절차의 </a:t>
            </a:r>
            <a:r>
              <a:rPr lang="ko-KR" altLang="en-US" dirty="0" err="1" smtClean="0">
                <a:latin typeface="Arial" charset="0"/>
                <a:cs typeface="Arial" charset="0"/>
              </a:rPr>
              <a:t>간략</a:t>
            </a:r>
            <a:r>
              <a:rPr lang="ko-KR" altLang="en-US" dirty="0" smtClean="0">
                <a:latin typeface="Arial" charset="0"/>
                <a:cs typeface="Arial" charset="0"/>
              </a:rPr>
              <a:t> 설명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D12BDC-97A6-4449-B9C9-2D94EEA14DB1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수입검사</a:t>
            </a:r>
            <a:r>
              <a:rPr lang="ko-KR" altLang="en-US" baseline="0" dirty="0" smtClean="0"/>
              <a:t> 종류 및 소요시간 설명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FD5B4E-FD42-41FF-B4A3-B693836CF640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2011</a:t>
            </a:r>
            <a:r>
              <a:rPr lang="ko-KR" altLang="en-US" baseline="0" dirty="0" smtClean="0"/>
              <a:t> 수입현황 설명</a:t>
            </a:r>
            <a:r>
              <a:rPr lang="en-US" altLang="ko-KR" baseline="0" dirty="0" smtClean="0"/>
              <a:t>,</a:t>
            </a:r>
            <a:r>
              <a:rPr lang="ko-KR" altLang="en-US" baseline="0" dirty="0" smtClean="0"/>
              <a:t> </a:t>
            </a:r>
            <a:r>
              <a:rPr lang="ko-KR" altLang="en-US" dirty="0" smtClean="0"/>
              <a:t>검사방법 별 처리 현황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FD5B4E-FD42-41FF-B4A3-B693836CF640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수입단계 시 위반사항</a:t>
            </a:r>
            <a:r>
              <a:rPr lang="en-US" altLang="ko-KR" dirty="0" smtClean="0"/>
              <a:t>(</a:t>
            </a:r>
            <a:r>
              <a:rPr lang="ko-KR" altLang="en-US" dirty="0" smtClean="0"/>
              <a:t>부적합 현황</a:t>
            </a:r>
            <a:r>
              <a:rPr lang="en-US" altLang="ko-KR" dirty="0" smtClean="0"/>
              <a:t>)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FD5B4E-FD42-41FF-B4A3-B693836CF640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‘</a:t>
            </a:r>
            <a:r>
              <a:rPr lang="ko-KR" altLang="en-US" dirty="0" smtClean="0"/>
              <a:t>검사명령</a:t>
            </a:r>
            <a:r>
              <a:rPr lang="en-US" altLang="ko-KR" dirty="0" smtClean="0"/>
              <a:t>’ </a:t>
            </a:r>
            <a:r>
              <a:rPr lang="ko-KR" altLang="en-US" dirty="0" smtClean="0"/>
              <a:t>제도 설명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FD5B4E-FD42-41FF-B4A3-B693836CF640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6116D-808B-4210-966E-008D060B56CA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D06D1EF-E396-432B-8DEC-224341CB009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58D9F-8E5B-4AF0-9BC6-7CC9EFE15E3D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63AF271-3F10-4D77-A49B-18BBCBD3B41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7CF56-5844-4EB4-9FF5-08725F338CD1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6"/>
          <p:cNvSpPr>
            <a:spLocks noGrp="1"/>
          </p:cNvSpPr>
          <p:nvPr userDrawn="1">
            <p:ph type="sldNum" sz="quarter" idx="12"/>
          </p:nvPr>
        </p:nvSpPr>
        <p:spPr>
          <a:xfrm>
            <a:off x="5862638" y="6567488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E5CDE90A-D008-4150-BCD4-31BAADC007D8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1B4E2-F7E2-46C8-90F6-A4DEAAEA83EE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슬라이드 번호 개체 틀 6"/>
          <p:cNvSpPr>
            <a:spLocks noGrp="1"/>
          </p:cNvSpPr>
          <p:nvPr userDrawn="1">
            <p:ph type="sldNum" sz="quarter" idx="11"/>
          </p:nvPr>
        </p:nvSpPr>
        <p:spPr>
          <a:xfrm>
            <a:off x="5862638" y="6567488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9A0E336A-5258-4454-B753-AF16CAD5EEB5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내용 개체 틀 3" descr="식약청type5.jpg"/>
          <p:cNvPicPr>
            <a:picLocks noChangeAspect="1"/>
          </p:cNvPicPr>
          <p:nvPr userDrawn="1"/>
        </p:nvPicPr>
        <p:blipFill>
          <a:blip r:embed="rId2" cstate="print"/>
          <a:srcRect l="26471" t="12262" r="23529" b="71597"/>
          <a:stretch>
            <a:fillRect/>
          </a:stretch>
        </p:blipFill>
        <p:spPr bwMode="auto">
          <a:xfrm>
            <a:off x="8007350" y="6400800"/>
            <a:ext cx="1136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슬라이드 번호 개체 틀 6"/>
          <p:cNvSpPr>
            <a:spLocks noGrp="1"/>
          </p:cNvSpPr>
          <p:nvPr>
            <p:ph type="sldNum" sz="quarter" idx="10"/>
          </p:nvPr>
        </p:nvSpPr>
        <p:spPr>
          <a:xfrm>
            <a:off x="572135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61A7D9DD-6AE0-43D2-A942-88D09C477CC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19" name="제목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E18D1-FD4B-45C9-A29B-F03D3B3CABC5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E25A0-15B0-4F9F-93D0-B254585C6B2C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50C642C4-BE79-43A6-95C3-9EFB479AAB2A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CAE46-E9B9-438A-A61B-35783512B2F4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297CDC39-6BCC-4CC8-8362-6391FCD95955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98F8D-A958-4E5D-9089-588180B78055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3E09FF0F-5895-465D-8874-68A97D2E2E68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0FDB1-A700-40BB-9F86-38688FED2FC8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D5B8BDA4-C7C5-40D7-A754-D1D36562AFBC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F88C2-8B13-4F84-836A-76D49CA05B52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AB8213CD-4105-4814-98FB-BA3F8765E0D5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57CFB-6447-40D0-B26C-1834A47327C8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3BE72C9-117C-4AD7-BECB-583640039CC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07CF5-3C62-4EDB-A24D-EFDA4D60B9B1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4F7F4B3E-B9FC-4B29-AC7F-A54AFAC4CD54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79D77-8481-48C4-B817-8CB60D57034B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A623DCCC-F9F5-4198-9E57-383EDEF0549A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C1530-64E3-464F-8117-DBBAD865F616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5AC6403B-39ED-47FF-9B2F-1E3568BB062A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0F628-5343-429A-9B5A-FC044343F15F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A7C96EA1-83E3-4C38-AFD9-BE1B4C322C01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2D5EA-684D-4DD5-8411-F60451A5E396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0DD2B7E3-5EC9-415D-B6A1-7062165F0582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564D4-8699-4DB5-B58C-A206DB8CF9C8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C40DDA20-17DD-47AA-AEEC-A01DE82A2FF2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BEFA-C6D8-4E6E-BF0F-20DE8F5B3743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DD8DC1E2-E48A-4E43-8ED3-78A862890BE4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10F6E-7919-4887-9435-65505F567471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44E17EB6-E4A9-431B-9186-3FC06FD68598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D5C83-034B-4B2E-87FF-68EEE2942705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0C6E4F98-58D2-4D60-BA89-CCE07688DCCA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E9EE8-4F32-42E5-BB00-C1602D2DACB6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C45A099E-9E1C-4AF3-8948-BFF22F617D98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6DA34-2E96-486B-9240-AF76786B2337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5470210-A2AA-4A5D-8170-90F00A339D6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EB4BC-B443-431A-B0D8-692834F10CDA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EF0E2B85-4CBD-4CFD-9618-816ADD564F06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66454-49EB-4B14-A081-0707AFC70654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5643BE1D-D759-401D-A109-7DAE987FBE32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B1D2E-D014-4434-B1F2-CB2817119D05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2D44B346-6F2E-42F2-AE17-23238B22A6BD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8D7AC-CB69-4E51-A4C9-4728C0B9C510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0DEBFE95-1A45-4BBD-9280-092071E42DCC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153B6-3AEE-4EF1-8462-2A7291C0D0CE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237EB09C-DAE3-464B-BCA5-7A2145F03D39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DC7A3-590E-41F6-9E4D-E42F259DADFA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F513DEE9-A93C-4D17-93EE-6909288C9DAF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5DDC1-CC35-45CB-92FD-5F8D6D320490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155BC7CE-DDD3-44D4-AEF9-48714BE9A377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1887D-1BE0-40B3-8E24-33B4A95F0D61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41D3B9C6-D563-4F10-B839-54EA73DC6185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EB1D8-36A4-484C-B361-7D6C38814AE3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6478B920-D56B-4683-992D-3347EAB0FDE9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내용 개체 틀 3" descr="식약청type5.jpg"/>
          <p:cNvPicPr>
            <a:picLocks noChangeAspect="1"/>
          </p:cNvPicPr>
          <p:nvPr userDrawn="1"/>
        </p:nvPicPr>
        <p:blipFill>
          <a:blip r:embed="rId2" cstate="print"/>
          <a:srcRect l="26471" t="12262" r="23529" b="71597"/>
          <a:stretch>
            <a:fillRect/>
          </a:stretch>
        </p:blipFill>
        <p:spPr bwMode="auto">
          <a:xfrm>
            <a:off x="8002588" y="6465888"/>
            <a:ext cx="1141412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BB37A-3FA8-4A8A-A822-9AFAED43CD2B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F56FC-1AB2-4420-AD97-D03B2F2C73C9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AF9CEB9-70FD-47E8-A0A7-879B6861982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F4DE0-2B40-46A6-9D41-E8E94B53CA99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64C71D91-66A1-4C65-9707-0DF7E6D2DFBE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BC4EF-DB93-48D6-8F2F-6E973C69AD33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F392E7D5-3D81-4EC1-9B3B-D4B850131B7A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88916-D2AA-4F0C-B666-DA76E2788251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160F0F18-76A6-4CDB-BBD7-980CEFC37575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021FA-C890-4897-98FC-C4DC64CC954B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B84D3710-0167-495F-88CE-DBE9030A8F66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D66D8-5921-44D6-80F2-E1E78A55DE33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>
              <a:defRPr/>
            </a:pPr>
            <a:fld id="{32BB0EA9-71F5-47F4-8F40-8DC428569302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51A85-5B2C-44F3-A328-BC8C7D8AFD04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BE55941-4E7E-4C1D-83AE-6DF8D6FE07F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9C46A-5CC1-4CEB-8E03-887264426398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BE38A0F-93B2-460E-934C-7B81F298A37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1CC89-7FB5-4E72-98A7-259643007199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493E860-C623-4CC4-85CD-2B26780B770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CBAE3-F0EC-4AED-AFA4-476AAD346BD7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70CE57E-A484-4DE9-9C0D-DED23E2710B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08620-9957-48D0-8A0A-E1BCC77E20E1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DC982CE2-3092-44F8-A3CD-340288FE89B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C7344-F16F-4CF5-BABD-683032A70495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D8DBAD5-8CAC-4C96-BB91-F0166272E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B3C1E-086C-474C-A25E-06F7F202857B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53C4FEA-0F4D-405B-B286-DE74A62FD4B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D6A53-82C4-4E69-B23F-10FF6495CFE0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717DB52-D17C-4A7F-BF74-B39EB1F829F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471E5-055A-4BAD-B734-C26D043E23E2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CB8ECDF-5D96-4D78-9422-78679D47CA7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E3AB3-B9FC-4BFB-B847-62DBDD5C2F7F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1155336-C923-4BB2-BCFB-39C795E412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B5E3B-9E02-4AFB-AC81-F3B421F4455B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D6F6FA9-AC06-4B65-8F00-00CE551E38B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09537-C3E7-4540-BFD8-AE4216EBD26C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16E42A6-47E8-4A95-AE89-1F5C7ADBC0F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4B6D8-7A99-48F1-9A75-0C26D2F16E9C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D08D26BC-AE54-4CA9-9C0C-9DFF4DE9D34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97D31-09C2-40FC-A8CA-66F70F52C903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6"/>
          <p:cNvSpPr>
            <a:spLocks noGrp="1"/>
          </p:cNvSpPr>
          <p:nvPr userDrawn="1">
            <p:ph type="sldNum" sz="quarter" idx="12"/>
          </p:nvPr>
        </p:nvSpPr>
        <p:spPr>
          <a:xfrm>
            <a:off x="5862638" y="6567488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1F428470-FE95-4674-A505-73402E66E89B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A3063-38F8-42D8-8CC5-954C54D1E55C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슬라이드 번호 개체 틀 6"/>
          <p:cNvSpPr>
            <a:spLocks noGrp="1"/>
          </p:cNvSpPr>
          <p:nvPr userDrawn="1">
            <p:ph type="sldNum" sz="quarter" idx="11"/>
          </p:nvPr>
        </p:nvSpPr>
        <p:spPr>
          <a:xfrm>
            <a:off x="5862638" y="6567488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D9402691-361C-4FCA-88DB-9BE72F6E8EE8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내용 개체 틀 3" descr="식약청type5.jpg"/>
          <p:cNvPicPr>
            <a:picLocks noChangeAspect="1"/>
          </p:cNvPicPr>
          <p:nvPr userDrawn="1"/>
        </p:nvPicPr>
        <p:blipFill>
          <a:blip r:embed="rId2" cstate="print"/>
          <a:srcRect l="26471" t="12262" r="23529" b="71597"/>
          <a:stretch>
            <a:fillRect/>
          </a:stretch>
        </p:blipFill>
        <p:spPr bwMode="auto">
          <a:xfrm>
            <a:off x="8007350" y="6400800"/>
            <a:ext cx="1136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슬라이드 번호 개체 틀 6"/>
          <p:cNvSpPr>
            <a:spLocks noGrp="1"/>
          </p:cNvSpPr>
          <p:nvPr>
            <p:ph type="sldNum" sz="quarter" idx="10"/>
          </p:nvPr>
        </p:nvSpPr>
        <p:spPr>
          <a:xfrm>
            <a:off x="572135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A0AFC15-70AE-4CB3-BE3B-E69AF74D9B2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ppt1-1"/>
          <p:cNvPicPr>
            <a:picLocks noChangeAspect="1" noChangeArrowheads="1"/>
          </p:cNvPicPr>
          <p:nvPr userDrawn="1"/>
        </p:nvPicPr>
        <p:blipFill>
          <a:blip r:embed="rId2" cstate="print"/>
          <a:srcRect b="86469"/>
          <a:stretch>
            <a:fillRect/>
          </a:stretch>
        </p:blipFill>
        <p:spPr bwMode="auto">
          <a:xfrm>
            <a:off x="1588" y="0"/>
            <a:ext cx="915035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5032D-9C8D-4F1C-841A-E30388C3D758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DBC963E-1271-4262-A6A2-5ED1B40A6C9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19" name="제목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546FD-3ECB-4CB4-B248-550C5E3153AE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21644-04AC-421C-BC32-9BE6C7C7D082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1C24E52-EC2B-4591-AEA5-061E8DCA04DA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096F1-05AD-45AF-90D6-DAAD96C4FC3C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FB9921-E209-4348-8CC7-1060A1BDEC20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9F139-F011-44F3-AF1F-6655F55C4B30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D34B699-C988-42DA-AD61-008CB18DF5C8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F645E-E33B-45C6-99B7-509B8D8DABDB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8918A58-CD08-44AE-BA69-3EFB8F9F204C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02E9F-676A-416C-BF4E-F4AD4DF88E85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A2AF39F-4A66-4099-9B2B-1A15FA9119F2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21CB1-8551-46B5-8B52-DE27A0EDDE75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2E9727-EBE3-4E45-8186-2E89DFC16FE3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56556-B11C-4DC3-9F59-B9832E85E82B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48FB743-F5F5-4027-9D91-E294CB9E2F13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C5869-A137-4152-B785-411923A26DE3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7E4E37-EF29-4F79-AB36-025662C3424A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DE58A-44C2-4C9F-ACFA-1086D4E43ECB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2C288ED-7879-4018-B600-8FCE20CA4477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1FEF0-0762-4454-BF74-FD7D0E188472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F4AB0177-C68A-4A5E-8845-AB380667252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8191A-C80D-418D-AF0D-BC3FA412773F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9956AB-CAD9-43E7-BD0F-2A1F1EF1FE2E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71B54-F8B3-4644-8325-6FAB63B05D34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F5D27CE-8267-482A-8648-6302A44CD16E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F0E58-6724-4962-BD1E-442A053DB467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7EEACB-B842-4F6A-ACB0-30C61BC8C30B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50D06-DCBC-4C7A-833D-21863282CF9A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0786A53-0598-4B90-B591-7E5A2AB93F6F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32CC9-E268-4EC4-BD6E-D222C2FB78EF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1CD2595-C7C9-4E25-A10E-E59EC1A1CBDE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2627F-0505-4434-8511-1449A7B612D4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7C03990-6F7B-4B5F-949F-4FCF02BA4082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C8754-8607-4E4C-8665-C18AD3F00E90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B821DA-0711-4FAE-A2A2-1605F0E1BA05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13006-9934-473D-8770-D736751E074E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2E15ABA-097B-481E-8B3D-37A5A8F24388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F8E68-46C9-4124-BF3E-07D83C17F6FD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2EAEED1-822B-4763-BBD2-BE1A63FE56E9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46FC4-7341-41EF-A403-F5054E0ED677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AD686F-58B3-46F4-B5A2-8FBFF8BDD293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48FAF-6F99-4D58-BC47-69BCA221A52B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13F00F1-B2AF-457F-9F23-3C75CE31A8B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F2417-F971-44D9-BBD9-B423849632BB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9E6F3CB-7F6C-4E7B-8DF6-1EADF1A91F09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F7700-BF74-4F23-BB38-D5303A3ADF5D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71CAB60-BD90-401F-9614-398D383C9720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7FD1F-BA54-4990-8193-8AC4CC704FF9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C44EDAD-2E11-4C97-9C19-0E420448CBE9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E926D-787A-4CB1-A31A-1D47F2D6878B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DA54AB3-7C2F-42B5-8346-184B93EC8F9F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39CA8-6BFF-4FEA-820E-E45D6CCD076D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646FABB-30CA-4529-8884-8DBD36CF8B28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내용 개체 틀 3" descr="식약청type5.jpg"/>
          <p:cNvPicPr>
            <a:picLocks noChangeAspect="1"/>
          </p:cNvPicPr>
          <p:nvPr userDrawn="1"/>
        </p:nvPicPr>
        <p:blipFill>
          <a:blip r:embed="rId2" cstate="print"/>
          <a:srcRect l="26471" t="12262" r="23529" b="71597"/>
          <a:stretch>
            <a:fillRect/>
          </a:stretch>
        </p:blipFill>
        <p:spPr bwMode="auto">
          <a:xfrm>
            <a:off x="8002588" y="6465888"/>
            <a:ext cx="1141412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55F71-F292-4968-995D-1B2661D9EB77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8F3C7-111D-47C8-B4DC-FD6D6DCF012C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5AF0A5C-EDF1-4180-8D74-38E63A8697DF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70E46-9A72-4C58-9A4F-8E12FF2B945C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62B718-7198-41FF-82D1-28150A325649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8DC4A-44DF-436A-8B69-74F54E7BFBB9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BB18909-FA3C-4693-B46E-62D8D64D7303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49693-BBAA-4528-93A3-B6BBAFF04DAF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87FF07C-C260-4DFF-AD9B-A4EAD8E18578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940DB-3DCB-419E-A960-8EF371FB2CD8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1B789F0-A9E5-46C4-B925-708FAD397F5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D1CA8-C583-488B-A6F9-8902D59CC7A1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162800" y="6400800"/>
            <a:ext cx="1524000" cy="32067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0BEDE46-A54A-4F72-BF77-4A88B93D00AC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D065E-E42E-474B-912A-6B34E1E46F51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43AED9B-13C3-476B-84DC-DF0C57E56FA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jpeg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63.xml"/><Relationship Id="rId26" Type="http://schemas.openxmlformats.org/officeDocument/2006/relationships/slideLayout" Target="../slideLayouts/slideLayout71.xml"/><Relationship Id="rId39" Type="http://schemas.openxmlformats.org/officeDocument/2006/relationships/slideLayout" Target="../slideLayouts/slideLayout84.xml"/><Relationship Id="rId3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66.xml"/><Relationship Id="rId34" Type="http://schemas.openxmlformats.org/officeDocument/2006/relationships/slideLayout" Target="../slideLayouts/slideLayout79.xml"/><Relationship Id="rId42" Type="http://schemas.openxmlformats.org/officeDocument/2006/relationships/slideLayout" Target="../slideLayouts/slideLayout87.xml"/><Relationship Id="rId47" Type="http://schemas.openxmlformats.org/officeDocument/2006/relationships/theme" Target="../theme/theme2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5" Type="http://schemas.openxmlformats.org/officeDocument/2006/relationships/slideLayout" Target="../slideLayouts/slideLayout70.xml"/><Relationship Id="rId33" Type="http://schemas.openxmlformats.org/officeDocument/2006/relationships/slideLayout" Target="../slideLayouts/slideLayout78.xml"/><Relationship Id="rId38" Type="http://schemas.openxmlformats.org/officeDocument/2006/relationships/slideLayout" Target="../slideLayouts/slideLayout83.xml"/><Relationship Id="rId46" Type="http://schemas.openxmlformats.org/officeDocument/2006/relationships/slideLayout" Target="../slideLayouts/slideLayout91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0" Type="http://schemas.openxmlformats.org/officeDocument/2006/relationships/slideLayout" Target="../slideLayouts/slideLayout65.xml"/><Relationship Id="rId29" Type="http://schemas.openxmlformats.org/officeDocument/2006/relationships/slideLayout" Target="../slideLayouts/slideLayout74.xml"/><Relationship Id="rId41" Type="http://schemas.openxmlformats.org/officeDocument/2006/relationships/slideLayout" Target="../slideLayouts/slideLayout86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69.xml"/><Relationship Id="rId32" Type="http://schemas.openxmlformats.org/officeDocument/2006/relationships/slideLayout" Target="../slideLayouts/slideLayout77.xml"/><Relationship Id="rId37" Type="http://schemas.openxmlformats.org/officeDocument/2006/relationships/slideLayout" Target="../slideLayouts/slideLayout82.xml"/><Relationship Id="rId40" Type="http://schemas.openxmlformats.org/officeDocument/2006/relationships/slideLayout" Target="../slideLayouts/slideLayout85.xml"/><Relationship Id="rId45" Type="http://schemas.openxmlformats.org/officeDocument/2006/relationships/slideLayout" Target="../slideLayouts/slideLayout90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23" Type="http://schemas.openxmlformats.org/officeDocument/2006/relationships/slideLayout" Target="../slideLayouts/slideLayout68.xml"/><Relationship Id="rId28" Type="http://schemas.openxmlformats.org/officeDocument/2006/relationships/slideLayout" Target="../slideLayouts/slideLayout73.xml"/><Relationship Id="rId36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64.xml"/><Relationship Id="rId31" Type="http://schemas.openxmlformats.org/officeDocument/2006/relationships/slideLayout" Target="../slideLayouts/slideLayout76.xml"/><Relationship Id="rId44" Type="http://schemas.openxmlformats.org/officeDocument/2006/relationships/slideLayout" Target="../slideLayouts/slideLayout89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Relationship Id="rId22" Type="http://schemas.openxmlformats.org/officeDocument/2006/relationships/slideLayout" Target="../slideLayouts/slideLayout67.xml"/><Relationship Id="rId27" Type="http://schemas.openxmlformats.org/officeDocument/2006/relationships/slideLayout" Target="../slideLayouts/slideLayout72.xml"/><Relationship Id="rId30" Type="http://schemas.openxmlformats.org/officeDocument/2006/relationships/slideLayout" Target="../slideLayouts/slideLayout75.xml"/><Relationship Id="rId35" Type="http://schemas.openxmlformats.org/officeDocument/2006/relationships/slideLayout" Target="../slideLayouts/slideLayout80.xml"/><Relationship Id="rId43" Type="http://schemas.openxmlformats.org/officeDocument/2006/relationships/slideLayout" Target="../slideLayouts/slideLayout88.xml"/><Relationship Id="rId48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6C5F27DA-A831-446C-B7B2-46B26BDC033D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pic>
        <p:nvPicPr>
          <p:cNvPr id="1030" name="내용 개체 틀 3" descr="식약청type5.jpg"/>
          <p:cNvPicPr>
            <a:picLocks noChangeAspect="1"/>
          </p:cNvPicPr>
          <p:nvPr/>
        </p:nvPicPr>
        <p:blipFill>
          <a:blip r:embed="rId47" cstate="print"/>
          <a:srcRect l="26471" t="12262" r="23529" b="71597"/>
          <a:stretch>
            <a:fillRect/>
          </a:stretch>
        </p:blipFill>
        <p:spPr bwMode="auto">
          <a:xfrm>
            <a:off x="8002588" y="6465888"/>
            <a:ext cx="1141412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ppt2-1"/>
          <p:cNvPicPr>
            <a:picLocks noChangeAspect="1" noChangeArrowheads="1"/>
          </p:cNvPicPr>
          <p:nvPr userDrawn="1"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-6350" y="0"/>
            <a:ext cx="915035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 descr="ppt1-1"/>
          <p:cNvPicPr>
            <a:picLocks noChangeAspect="1" noChangeArrowheads="1"/>
          </p:cNvPicPr>
          <p:nvPr userDrawn="1"/>
        </p:nvPicPr>
        <p:blipFill>
          <a:blip r:embed="rId49" cstate="print"/>
          <a:srcRect b="86469"/>
          <a:stretch>
            <a:fillRect/>
          </a:stretch>
        </p:blipFill>
        <p:spPr bwMode="auto">
          <a:xfrm>
            <a:off x="1588" y="0"/>
            <a:ext cx="915035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550851" r:id="rId1"/>
    <p:sldLayoutId id="2147550852" r:id="rId2"/>
    <p:sldLayoutId id="2147550853" r:id="rId3"/>
    <p:sldLayoutId id="2147550854" r:id="rId4"/>
    <p:sldLayoutId id="2147550855" r:id="rId5"/>
    <p:sldLayoutId id="2147550856" r:id="rId6"/>
    <p:sldLayoutId id="2147550857" r:id="rId7"/>
    <p:sldLayoutId id="2147550858" r:id="rId8"/>
    <p:sldLayoutId id="2147550859" r:id="rId9"/>
    <p:sldLayoutId id="2147550860" r:id="rId10"/>
    <p:sldLayoutId id="2147550861" r:id="rId11"/>
    <p:sldLayoutId id="2147550862" r:id="rId12"/>
    <p:sldLayoutId id="2147550863" r:id="rId13"/>
    <p:sldLayoutId id="2147550849" r:id="rId14"/>
    <p:sldLayoutId id="2147550864" r:id="rId15"/>
    <p:sldLayoutId id="2147550865" r:id="rId16"/>
    <p:sldLayoutId id="2147550866" r:id="rId17"/>
    <p:sldLayoutId id="2147550867" r:id="rId18"/>
    <p:sldLayoutId id="2147550868" r:id="rId19"/>
    <p:sldLayoutId id="2147550869" r:id="rId20"/>
    <p:sldLayoutId id="2147550870" r:id="rId21"/>
    <p:sldLayoutId id="2147550871" r:id="rId22"/>
    <p:sldLayoutId id="2147550872" r:id="rId23"/>
    <p:sldLayoutId id="2147550873" r:id="rId24"/>
    <p:sldLayoutId id="2147550874" r:id="rId25"/>
    <p:sldLayoutId id="2147550875" r:id="rId26"/>
    <p:sldLayoutId id="2147550876" r:id="rId27"/>
    <p:sldLayoutId id="2147550877" r:id="rId28"/>
    <p:sldLayoutId id="2147550878" r:id="rId29"/>
    <p:sldLayoutId id="2147550879" r:id="rId30"/>
    <p:sldLayoutId id="2147550880" r:id="rId31"/>
    <p:sldLayoutId id="2147550881" r:id="rId32"/>
    <p:sldLayoutId id="2147550882" r:id="rId33"/>
    <p:sldLayoutId id="2147550883" r:id="rId34"/>
    <p:sldLayoutId id="2147550884" r:id="rId35"/>
    <p:sldLayoutId id="2147550885" r:id="rId36"/>
    <p:sldLayoutId id="2147550886" r:id="rId37"/>
    <p:sldLayoutId id="2147550887" r:id="rId38"/>
    <p:sldLayoutId id="2147550888" r:id="rId39"/>
    <p:sldLayoutId id="2147550889" r:id="rId40"/>
    <p:sldLayoutId id="2147550890" r:id="rId41"/>
    <p:sldLayoutId id="2147550891" r:id="rId42"/>
    <p:sldLayoutId id="2147550892" r:id="rId43"/>
    <p:sldLayoutId id="2147550893" r:id="rId44"/>
    <p:sldLayoutId id="2147550894" r:id="rId45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48D83C1-F3E1-4FA9-926B-9504276B9C8A}" type="datetime1">
              <a:rPr lang="ko-KR" altLang="en-US"/>
              <a:pPr>
                <a:defRPr/>
              </a:pPr>
              <a:t>2012-11-26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pic>
        <p:nvPicPr>
          <p:cNvPr id="2054" name="내용 개체 틀 3" descr="식약청type5.jpg"/>
          <p:cNvPicPr>
            <a:picLocks noChangeAspect="1"/>
          </p:cNvPicPr>
          <p:nvPr/>
        </p:nvPicPr>
        <p:blipFill>
          <a:blip r:embed="rId48" cstate="print"/>
          <a:srcRect l="26471" t="12262" r="23529" b="71597"/>
          <a:stretch>
            <a:fillRect/>
          </a:stretch>
        </p:blipFill>
        <p:spPr bwMode="auto">
          <a:xfrm>
            <a:off x="8002588" y="6465888"/>
            <a:ext cx="1141412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550895" r:id="rId1"/>
    <p:sldLayoutId id="2147550896" r:id="rId2"/>
    <p:sldLayoutId id="2147550897" r:id="rId3"/>
    <p:sldLayoutId id="2147550898" r:id="rId4"/>
    <p:sldLayoutId id="2147550899" r:id="rId5"/>
    <p:sldLayoutId id="2147550900" r:id="rId6"/>
    <p:sldLayoutId id="2147550901" r:id="rId7"/>
    <p:sldLayoutId id="2147550902" r:id="rId8"/>
    <p:sldLayoutId id="2147550903" r:id="rId9"/>
    <p:sldLayoutId id="2147550904" r:id="rId10"/>
    <p:sldLayoutId id="2147550905" r:id="rId11"/>
    <p:sldLayoutId id="2147550906" r:id="rId12"/>
    <p:sldLayoutId id="2147550907" r:id="rId13"/>
    <p:sldLayoutId id="2147550908" r:id="rId14"/>
    <p:sldLayoutId id="2147550850" r:id="rId15"/>
    <p:sldLayoutId id="2147550909" r:id="rId16"/>
    <p:sldLayoutId id="2147550910" r:id="rId17"/>
    <p:sldLayoutId id="2147550911" r:id="rId18"/>
    <p:sldLayoutId id="2147550912" r:id="rId19"/>
    <p:sldLayoutId id="2147550913" r:id="rId20"/>
    <p:sldLayoutId id="2147550914" r:id="rId21"/>
    <p:sldLayoutId id="2147550915" r:id="rId22"/>
    <p:sldLayoutId id="2147550916" r:id="rId23"/>
    <p:sldLayoutId id="2147550917" r:id="rId24"/>
    <p:sldLayoutId id="2147550918" r:id="rId25"/>
    <p:sldLayoutId id="2147550919" r:id="rId26"/>
    <p:sldLayoutId id="2147550920" r:id="rId27"/>
    <p:sldLayoutId id="2147550921" r:id="rId28"/>
    <p:sldLayoutId id="2147550922" r:id="rId29"/>
    <p:sldLayoutId id="2147550923" r:id="rId30"/>
    <p:sldLayoutId id="2147550924" r:id="rId31"/>
    <p:sldLayoutId id="2147550925" r:id="rId32"/>
    <p:sldLayoutId id="2147550926" r:id="rId33"/>
    <p:sldLayoutId id="2147550927" r:id="rId34"/>
    <p:sldLayoutId id="2147550928" r:id="rId35"/>
    <p:sldLayoutId id="2147550929" r:id="rId36"/>
    <p:sldLayoutId id="2147550930" r:id="rId37"/>
    <p:sldLayoutId id="2147550931" r:id="rId38"/>
    <p:sldLayoutId id="2147550932" r:id="rId39"/>
    <p:sldLayoutId id="2147550933" r:id="rId40"/>
    <p:sldLayoutId id="2147550934" r:id="rId41"/>
    <p:sldLayoutId id="2147550935" r:id="rId42"/>
    <p:sldLayoutId id="2147550936" r:id="rId43"/>
    <p:sldLayoutId id="2147550937" r:id="rId44"/>
    <p:sldLayoutId id="2147550938" r:id="rId45"/>
    <p:sldLayoutId id="2147550939" r:id="rId46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kfda.go.kr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kfda.go.kr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1060820" y="1949737"/>
            <a:ext cx="7022360" cy="13299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lnSpc>
                <a:spcPts val="4300"/>
              </a:lnSpc>
              <a:tabLst>
                <a:tab pos="1866900" algn="l"/>
                <a:tab pos="2882900" algn="l"/>
              </a:tabLst>
              <a:defRPr/>
            </a:pPr>
            <a:r>
              <a:rPr lang="en-US" altLang="zh-CN" sz="3600" b="1" dirty="0">
                <a:solidFill>
                  <a:srgbClr val="000000"/>
                </a:solidFill>
                <a:latin typeface="Tahoma" pitchFamily="18" charset="0"/>
                <a:ea typeface="굴림" pitchFamily="50" charset="-127"/>
                <a:cs typeface="Tahoma" pitchFamily="18" charset="0"/>
              </a:rPr>
              <a:t>KFDA</a:t>
            </a:r>
            <a:r>
              <a:rPr lang="en-US" altLang="zh-CN" sz="36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latin typeface="Tahoma" pitchFamily="18" charset="0"/>
                <a:ea typeface="굴림" pitchFamily="50" charset="-127"/>
                <a:cs typeface="Tahoma" pitchFamily="18" charset="0"/>
              </a:rPr>
              <a:t>Policy</a:t>
            </a:r>
            <a:r>
              <a:rPr lang="en-US" altLang="zh-CN" sz="36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latin typeface="Tahoma" pitchFamily="18" charset="0"/>
                <a:ea typeface="굴림" pitchFamily="50" charset="-127"/>
                <a:cs typeface="Tahoma" pitchFamily="18" charset="0"/>
              </a:rPr>
              <a:t>on</a:t>
            </a:r>
            <a:r>
              <a:rPr lang="en-US" altLang="zh-CN" sz="36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latin typeface="Tahoma" pitchFamily="18" charset="0"/>
                <a:ea typeface="굴림" pitchFamily="50" charset="-127"/>
                <a:cs typeface="Tahoma" pitchFamily="18" charset="0"/>
              </a:rPr>
              <a:t>Food</a:t>
            </a:r>
            <a:r>
              <a:rPr lang="en-US" altLang="zh-CN" sz="36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latin typeface="Tahoma" pitchFamily="18" charset="0"/>
                <a:ea typeface="굴림" pitchFamily="50" charset="-127"/>
                <a:cs typeface="Tahoma" pitchFamily="18" charset="0"/>
              </a:rPr>
              <a:t>Safety</a:t>
            </a:r>
            <a:r>
              <a:rPr lang="en-US" altLang="zh-CN" sz="36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latin typeface="Tahoma" pitchFamily="18" charset="0"/>
                <a:ea typeface="굴림" pitchFamily="50" charset="-127"/>
                <a:cs typeface="Tahoma" pitchFamily="18" charset="0"/>
              </a:rPr>
              <a:t>Control</a:t>
            </a:r>
          </a:p>
          <a:p>
            <a:pPr>
              <a:lnSpc>
                <a:spcPts val="1000"/>
              </a:lnSpc>
              <a:defRPr/>
            </a:pPr>
            <a:endParaRPr lang="en-US" altLang="zh-CN" sz="3600" dirty="0">
              <a:latin typeface="굴림" pitchFamily="50" charset="-127"/>
              <a:ea typeface="굴림" pitchFamily="50" charset="-127"/>
            </a:endParaRPr>
          </a:p>
          <a:p>
            <a:pPr>
              <a:lnSpc>
                <a:spcPts val="4600"/>
              </a:lnSpc>
              <a:tabLst>
                <a:tab pos="1866900" algn="l"/>
                <a:tab pos="2882900" algn="l"/>
              </a:tabLst>
              <a:defRPr/>
            </a:pPr>
            <a:r>
              <a:rPr lang="en-US" altLang="zh-CN" sz="3600" dirty="0">
                <a:latin typeface="굴림" pitchFamily="50" charset="-127"/>
                <a:ea typeface="굴림" pitchFamily="50" charset="-127"/>
              </a:rPr>
              <a:t>	</a:t>
            </a:r>
            <a:r>
              <a:rPr lang="en-US" altLang="zh-CN" sz="3602" b="1" dirty="0">
                <a:solidFill>
                  <a:srgbClr val="000000"/>
                </a:solidFill>
                <a:latin typeface="Tahoma" pitchFamily="18" charset="0"/>
                <a:ea typeface="굴림" pitchFamily="50" charset="-127"/>
                <a:cs typeface="Tahoma" pitchFamily="18" charset="0"/>
              </a:rPr>
              <a:t>for</a:t>
            </a:r>
            <a:r>
              <a:rPr lang="en-US" altLang="zh-CN" sz="3602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3602" b="1" dirty="0">
                <a:solidFill>
                  <a:srgbClr val="000000"/>
                </a:solidFill>
                <a:latin typeface="Tahoma" pitchFamily="18" charset="0"/>
                <a:ea typeface="굴림" pitchFamily="50" charset="-127"/>
                <a:cs typeface="Tahoma" pitchFamily="18" charset="0"/>
              </a:rPr>
              <a:t>Imported</a:t>
            </a:r>
            <a:r>
              <a:rPr lang="en-US" altLang="zh-CN" sz="3602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3602" b="1" dirty="0">
                <a:solidFill>
                  <a:srgbClr val="000000"/>
                </a:solidFill>
                <a:latin typeface="Tahoma" pitchFamily="18" charset="0"/>
                <a:ea typeface="굴림" pitchFamily="50" charset="-127"/>
                <a:cs typeface="Tahoma" pitchFamily="18" charset="0"/>
              </a:rPr>
              <a:t>Foods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3094038" y="3657600"/>
            <a:ext cx="2824162" cy="68738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kumimoji="0" lang="en-US" altLang="ko-KR" sz="2400" b="1" dirty="0">
                <a:latin typeface="HY견고딕" pitchFamily="18" charset="-127"/>
                <a:ea typeface="HY견고딕" pitchFamily="18" charset="-127"/>
                <a:cs typeface="+mj-cs"/>
              </a:rPr>
              <a:t>27 NOV, 2012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5335588" y="5002213"/>
            <a:ext cx="3568700" cy="86995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kumimoji="0" lang="en-US" altLang="ko-KR" sz="2200" dirty="0">
                <a:latin typeface="HY견고딕" pitchFamily="18" charset="-127"/>
                <a:ea typeface="HY견고딕" pitchFamily="18" charset="-127"/>
                <a:cs typeface="+mj-cs"/>
              </a:rPr>
              <a:t>Food Import Division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676963" y="340001"/>
            <a:ext cx="4810997" cy="341119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  <a:defRPr/>
            </a:pPr>
            <a:r>
              <a:rPr lang="en-US" altLang="zh-CN" sz="2600" b="1" dirty="0" smtClean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IV.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Inspection Order for Foods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56010" y="833780"/>
            <a:ext cx="8782050" cy="5613400"/>
          </a:xfrm>
          <a:prstGeom prst="rect">
            <a:avLst/>
          </a:prstGeom>
          <a:noFill/>
        </p:spPr>
        <p:txBody>
          <a:bodyPr lIns="0" tIns="0" rIns="0">
            <a:spAutoFit/>
          </a:bodyPr>
          <a:lstStyle/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Calibri" pitchFamily="34" charset="0"/>
                <a:ea typeface="굴림" pitchFamily="50" charset="-127"/>
                <a:cs typeface="Calibri" pitchFamily="18" charset="0"/>
              </a:rPr>
              <a:t>Relevant rules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1900" dirty="0">
                <a:latin typeface="Calibri" pitchFamily="34" charset="0"/>
                <a:ea typeface="굴림" pitchFamily="50" charset="-127"/>
                <a:cs typeface="Calibri" pitchFamily="18" charset="0"/>
              </a:rPr>
              <a:t>     - Food</a:t>
            </a:r>
            <a:r>
              <a:rPr lang="en-US" altLang="zh-CN" sz="1900" dirty="0">
                <a:latin typeface="Calibri" pitchFamily="34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1900" dirty="0">
                <a:latin typeface="Calibri" pitchFamily="34" charset="0"/>
                <a:ea typeface="굴림" pitchFamily="50" charset="-127"/>
                <a:cs typeface="Calibri" pitchFamily="18" charset="0"/>
              </a:rPr>
              <a:t>sanitation</a:t>
            </a:r>
            <a:r>
              <a:rPr lang="en-US" altLang="zh-CN" sz="1900" dirty="0">
                <a:latin typeface="Calibri" pitchFamily="34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1900" dirty="0">
                <a:latin typeface="Calibri" pitchFamily="34" charset="0"/>
                <a:ea typeface="굴림" pitchFamily="50" charset="-127"/>
                <a:cs typeface="Calibri" pitchFamily="18" charset="0"/>
              </a:rPr>
              <a:t>act, Article 19-4(‘11.6.7)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1900" dirty="0">
                <a:latin typeface="Calibri" pitchFamily="34" charset="0"/>
                <a:ea typeface="굴림" pitchFamily="50" charset="-127"/>
                <a:cs typeface="Calibri" pitchFamily="18" charset="0"/>
              </a:rPr>
              <a:t>     - Notification on ‘Guideline on inspection order for foods’(</a:t>
            </a:r>
            <a:r>
              <a:rPr lang="en-US" altLang="ko-KR" sz="1900" dirty="0">
                <a:latin typeface="Calibri" pitchFamily="34" charset="0"/>
                <a:ea typeface="굴림" pitchFamily="50" charset="-127"/>
              </a:rPr>
              <a:t>11.3.29)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1600" b="1" dirty="0">
                <a:latin typeface="Calibri" pitchFamily="34" charset="0"/>
                <a:ea typeface="굴림" pitchFamily="50" charset="-127"/>
                <a:cs typeface="Calibri" pitchFamily="18" charset="0"/>
              </a:rPr>
              <a:t> 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2195" b="1" dirty="0">
                <a:latin typeface="Calibri" pitchFamily="34" charset="0"/>
                <a:ea typeface="굴림" pitchFamily="50" charset="-127"/>
                <a:cs typeface="Calibri" pitchFamily="18" charset="0"/>
              </a:rPr>
              <a:t> </a:t>
            </a:r>
            <a:r>
              <a:rPr lang="en-US" altLang="zh-CN" sz="2000" b="1" dirty="0">
                <a:solidFill>
                  <a:srgbClr val="C00000"/>
                </a:solidFill>
                <a:latin typeface="Calibri" pitchFamily="34" charset="0"/>
                <a:ea typeface="굴림" pitchFamily="50" charset="-127"/>
                <a:cs typeface="Calibri" pitchFamily="18" charset="0"/>
              </a:rPr>
              <a:t>Aims &amp; Subject</a:t>
            </a:r>
            <a:endParaRPr lang="en-US" altLang="zh-CN" sz="2400" b="1" dirty="0">
              <a:solidFill>
                <a:srgbClr val="C00000"/>
              </a:solidFill>
              <a:latin typeface="Calibri" pitchFamily="34" charset="0"/>
              <a:ea typeface="굴림" pitchFamily="50" charset="-127"/>
              <a:cs typeface="Calibri" pitchFamily="18" charset="0"/>
            </a:endParaRP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1900" b="1" dirty="0">
                <a:latin typeface="Calibri" pitchFamily="34" charset="0"/>
                <a:ea typeface="굴림" pitchFamily="50" charset="-127"/>
                <a:cs typeface="Calibri" pitchFamily="18" charset="0"/>
              </a:rPr>
              <a:t>     - </a:t>
            </a:r>
            <a:r>
              <a:rPr lang="en-US" altLang="zh-CN" sz="1900" dirty="0">
                <a:latin typeface="Calibri" pitchFamily="34" charset="0"/>
                <a:ea typeface="굴림" pitchFamily="50" charset="-127"/>
                <a:cs typeface="Calibri" pitchFamily="18" charset="0"/>
              </a:rPr>
              <a:t>To prevent import hazardous food into Korea and to strengthen responsibility of 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1900" dirty="0">
                <a:latin typeface="Calibri" pitchFamily="34" charset="0"/>
                <a:ea typeface="굴림" pitchFamily="50" charset="-127"/>
                <a:cs typeface="Calibri" pitchFamily="18" charset="0"/>
              </a:rPr>
              <a:t>        importer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ko-KR" sz="1900" dirty="0">
                <a:latin typeface="Calibri" pitchFamily="34" charset="0"/>
                <a:ea typeface="굴림" pitchFamily="50" charset="-127"/>
                <a:cs typeface="Calibri" pitchFamily="18" charset="0"/>
              </a:rPr>
              <a:t>    </a:t>
            </a:r>
            <a:r>
              <a:rPr lang="en-US" altLang="ko-KR" sz="1900" b="1" dirty="0">
                <a:latin typeface="Calibri" pitchFamily="34" charset="0"/>
                <a:ea typeface="굴림" pitchFamily="50" charset="-127"/>
              </a:rPr>
              <a:t> </a:t>
            </a:r>
            <a:r>
              <a:rPr lang="en-US" altLang="zh-CN" sz="1900" b="1" dirty="0">
                <a:latin typeface="Calibri" pitchFamily="34" charset="0"/>
                <a:ea typeface="굴림" pitchFamily="50" charset="-127"/>
                <a:cs typeface="Calibri" pitchFamily="18" charset="0"/>
              </a:rPr>
              <a:t>-  </a:t>
            </a:r>
            <a:r>
              <a:rPr lang="en-US" altLang="zh-CN" sz="1900" dirty="0">
                <a:latin typeface="Calibri" pitchFamily="34" charset="0"/>
                <a:ea typeface="굴림" pitchFamily="50" charset="-127"/>
                <a:cs typeface="Calibri" pitchFamily="18" charset="0"/>
              </a:rPr>
              <a:t>1) </a:t>
            </a:r>
            <a:r>
              <a:rPr lang="en-US" altLang="ko-KR" sz="1900" dirty="0">
                <a:latin typeface="Calibri" pitchFamily="34" charset="0"/>
                <a:ea typeface="굴림" pitchFamily="50" charset="-127"/>
              </a:rPr>
              <a:t>Foods, etc. from which hazardous substances are detected at home and abroad ; 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ko-KR" sz="1900" dirty="0">
                <a:latin typeface="Calibri" pitchFamily="34" charset="0"/>
                <a:ea typeface="굴림" pitchFamily="50" charset="-127"/>
              </a:rPr>
              <a:t>        2) Foods, etc. with high unfitness rates as a result of inspection of foods 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ko-KR" sz="1900" dirty="0">
                <a:latin typeface="Calibri" pitchFamily="34" charset="0"/>
                <a:ea typeface="굴림" pitchFamily="50" charset="-127"/>
              </a:rPr>
              <a:t>        3) Foods, etc. over which concern that such foods, etc. might cause harm is or was 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ko-KR" sz="1900" dirty="0">
                <a:latin typeface="Calibri" pitchFamily="34" charset="0"/>
                <a:ea typeface="굴림" pitchFamily="50" charset="-127"/>
              </a:rPr>
              <a:t>            raised at home and abroad</a:t>
            </a:r>
            <a:endParaRPr lang="en-US" altLang="ko-KR" sz="1900" dirty="0">
              <a:latin typeface="Calibri" pitchFamily="34" charset="0"/>
              <a:ea typeface="굴림" pitchFamily="50" charset="-127"/>
              <a:cs typeface="Calibri" pitchFamily="18" charset="0"/>
            </a:endParaRP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ko-KR" sz="2000" dirty="0">
                <a:latin typeface="Calibri" pitchFamily="34" charset="0"/>
                <a:ea typeface="굴림" pitchFamily="50" charset="-127"/>
                <a:cs typeface="Calibri" pitchFamily="18" charset="0"/>
              </a:rPr>
              <a:t>     - Shall</a:t>
            </a:r>
            <a:r>
              <a:rPr lang="en-US" altLang="zh-CN" sz="2000" dirty="0">
                <a:latin typeface="Calibri" pitchFamily="34" charset="0"/>
                <a:ea typeface="굴림" pitchFamily="50" charset="-127"/>
                <a:cs typeface="Calibri" pitchFamily="18" charset="0"/>
              </a:rPr>
              <a:t> submit the ‘certificate of laboratory testing’ conducted food sanitary 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2000" dirty="0">
                <a:latin typeface="Calibri" pitchFamily="34" charset="0"/>
                <a:ea typeface="굴림" pitchFamily="50" charset="-127"/>
                <a:cs typeface="Calibri" pitchFamily="18" charset="0"/>
              </a:rPr>
              <a:t>       inspection laboratory or certified foreign designed by KFDA commissioner 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2000" dirty="0">
                <a:latin typeface="Calibri" pitchFamily="34" charset="0"/>
                <a:ea typeface="굴림" pitchFamily="50" charset="-127"/>
                <a:cs typeface="Calibri" pitchFamily="18" charset="0"/>
              </a:rPr>
              <a:t>       when reporting import report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2195" b="1" dirty="0">
                <a:solidFill>
                  <a:srgbClr val="C00000"/>
                </a:solidFill>
                <a:latin typeface="Calibri" pitchFamily="34" charset="0"/>
                <a:ea typeface="굴림" pitchFamily="50" charset="-127"/>
                <a:cs typeface="Calibri" pitchFamily="18" charset="0"/>
              </a:rPr>
              <a:t>Examples 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2195" b="1" dirty="0">
                <a:latin typeface="Calibri" pitchFamily="34" charset="0"/>
                <a:ea typeface="굴림" pitchFamily="50" charset="-127"/>
                <a:cs typeface="Calibri" pitchFamily="18" charset="0"/>
              </a:rPr>
              <a:t>    -  </a:t>
            </a:r>
            <a:r>
              <a:rPr lang="en-US" altLang="zh-CN" sz="2195" dirty="0">
                <a:latin typeface="Calibri" pitchFamily="34" charset="0"/>
                <a:ea typeface="굴림" pitchFamily="50" charset="-127"/>
                <a:cs typeface="Calibri" pitchFamily="18" charset="0"/>
              </a:rPr>
              <a:t>Inspection order for </a:t>
            </a:r>
            <a:r>
              <a:rPr lang="en-US" altLang="zh-CN" sz="2195" b="1" dirty="0">
                <a:latin typeface="Calibri" pitchFamily="34" charset="0"/>
                <a:ea typeface="굴림" pitchFamily="50" charset="-127"/>
                <a:cs typeface="Calibri" pitchFamily="18" charset="0"/>
              </a:rPr>
              <a:t>pesticide residue </a:t>
            </a:r>
            <a:r>
              <a:rPr lang="en-US" altLang="zh-CN" sz="2195" dirty="0">
                <a:latin typeface="Calibri" pitchFamily="34" charset="0"/>
                <a:ea typeface="굴림" pitchFamily="50" charset="-127"/>
                <a:cs typeface="Calibri" pitchFamily="18" charset="0"/>
              </a:rPr>
              <a:t>red peppers(</a:t>
            </a:r>
            <a:r>
              <a:rPr lang="en-US" altLang="zh-CN" sz="2195" spc="-100" dirty="0">
                <a:latin typeface="Calibri" pitchFamily="34" charset="0"/>
                <a:ea typeface="굴림" pitchFamily="50" charset="-127"/>
                <a:cs typeface="Calibri" pitchFamily="18" charset="0"/>
              </a:rPr>
              <a:t>agricultural produce)</a:t>
            </a: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2195" dirty="0">
                <a:latin typeface="Calibri" pitchFamily="34" charset="0"/>
                <a:ea typeface="굴림" pitchFamily="50" charset="-127"/>
                <a:cs typeface="Calibri" pitchFamily="18" charset="0"/>
              </a:rPr>
              <a:t>    </a:t>
            </a:r>
            <a:r>
              <a:rPr lang="en-US" altLang="zh-CN" sz="2195" b="1" dirty="0">
                <a:latin typeface="Calibri" pitchFamily="34" charset="0"/>
                <a:ea typeface="굴림" pitchFamily="50" charset="-127"/>
                <a:cs typeface="Calibri" pitchFamily="18" charset="0"/>
              </a:rPr>
              <a:t>-</a:t>
            </a:r>
            <a:r>
              <a:rPr lang="en-US" altLang="zh-CN" sz="2195" dirty="0">
                <a:latin typeface="Calibri" pitchFamily="34" charset="0"/>
                <a:ea typeface="굴림" pitchFamily="50" charset="-127"/>
                <a:cs typeface="Calibri" pitchFamily="18" charset="0"/>
              </a:rPr>
              <a:t>  Inspection order for </a:t>
            </a:r>
            <a:r>
              <a:rPr lang="en-US" altLang="zh-CN" sz="2195" b="1" dirty="0" smtClean="0">
                <a:latin typeface="Calibri" pitchFamily="34" charset="0"/>
                <a:ea typeface="굴림" pitchFamily="50" charset="-127"/>
                <a:cs typeface="Calibri" pitchFamily="18" charset="0"/>
              </a:rPr>
              <a:t>formaldehyde</a:t>
            </a:r>
            <a:r>
              <a:rPr lang="en-US" altLang="zh-CN" sz="2195" dirty="0" smtClean="0">
                <a:latin typeface="Calibri" pitchFamily="34" charset="0"/>
                <a:ea typeface="굴림" pitchFamily="50" charset="-127"/>
                <a:cs typeface="Calibri" pitchFamily="18" charset="0"/>
              </a:rPr>
              <a:t> </a:t>
            </a:r>
            <a:r>
              <a:rPr lang="en-US" altLang="zh-CN" sz="2195" dirty="0">
                <a:latin typeface="Calibri" pitchFamily="34" charset="0"/>
                <a:ea typeface="굴림" pitchFamily="50" charset="-127"/>
                <a:cs typeface="Calibri" pitchFamily="18" charset="0"/>
              </a:rPr>
              <a:t>made of melamine </a:t>
            </a:r>
            <a:r>
              <a:rPr lang="en-US" altLang="zh-CN" sz="2195" dirty="0" err="1">
                <a:latin typeface="Calibri" pitchFamily="34" charset="0"/>
                <a:ea typeface="굴림" pitchFamily="50" charset="-127"/>
                <a:cs typeface="Calibri" pitchFamily="18" charset="0"/>
              </a:rPr>
              <a:t>untensils</a:t>
            </a:r>
            <a:endParaRPr lang="en-US" altLang="zh-CN" sz="2195" dirty="0">
              <a:latin typeface="Calibri" pitchFamily="34" charset="0"/>
              <a:ea typeface="굴림" pitchFamily="50" charset="-127"/>
              <a:cs typeface="Calibri" pitchFamily="18" charset="0"/>
            </a:endParaRPr>
          </a:p>
          <a:p>
            <a:pPr>
              <a:tabLst>
                <a:tab pos="88900" algn="l"/>
                <a:tab pos="419100" algn="l"/>
                <a:tab pos="482600" algn="l"/>
                <a:tab pos="571500" algn="l"/>
                <a:tab pos="609600" algn="l"/>
              </a:tabLst>
              <a:defRPr/>
            </a:pPr>
            <a:r>
              <a:rPr lang="en-US" altLang="zh-CN" sz="2195" b="1" dirty="0">
                <a:latin typeface="Calibri" pitchFamily="34" charset="0"/>
                <a:ea typeface="굴림" pitchFamily="50" charset="-127"/>
                <a:cs typeface="Calibri" pitchFamily="18" charset="0"/>
              </a:rPr>
              <a:t>    </a:t>
            </a:r>
            <a:r>
              <a:rPr lang="en-US" altLang="zh-CN" sz="2195" dirty="0">
                <a:latin typeface="Calibri" pitchFamily="34" charset="0"/>
                <a:ea typeface="굴림" pitchFamily="50" charset="-127"/>
                <a:cs typeface="Calibri" pitchFamily="18" charset="0"/>
              </a:rPr>
              <a:t>-  </a:t>
            </a:r>
            <a:r>
              <a:rPr lang="en-US" altLang="zh-CN" sz="2200" dirty="0">
                <a:latin typeface="Calibri" pitchFamily="34" charset="0"/>
                <a:ea typeface="굴림" pitchFamily="50" charset="-127"/>
                <a:cs typeface="Calibri" pitchFamily="18" charset="0"/>
              </a:rPr>
              <a:t>Inspection order </a:t>
            </a:r>
            <a:r>
              <a:rPr lang="en-US" altLang="zh-CN" sz="2200" dirty="0" smtClean="0">
                <a:latin typeface="Calibri" pitchFamily="34" charset="0"/>
                <a:ea typeface="굴림" pitchFamily="50" charset="-127"/>
                <a:cs typeface="Calibri" pitchFamily="18" charset="0"/>
              </a:rPr>
              <a:t>for </a:t>
            </a:r>
            <a:r>
              <a:rPr lang="en-US" altLang="zh-CN" sz="2200" b="1" dirty="0" err="1" smtClean="0">
                <a:latin typeface="Calibri" pitchFamily="34" charset="0"/>
                <a:ea typeface="굴림" pitchFamily="50" charset="-127"/>
                <a:cs typeface="Calibri" pitchFamily="18" charset="0"/>
              </a:rPr>
              <a:t>benzo</a:t>
            </a:r>
            <a:r>
              <a:rPr lang="en-US" altLang="zh-CN" sz="2200" b="1" dirty="0" smtClean="0">
                <a:latin typeface="Calibri" pitchFamily="34" charset="0"/>
                <a:ea typeface="굴림" pitchFamily="50" charset="-127"/>
                <a:cs typeface="Calibri" pitchFamily="18" charset="0"/>
              </a:rPr>
              <a:t>(a)</a:t>
            </a:r>
            <a:r>
              <a:rPr lang="en-US" altLang="zh-CN" sz="2200" b="1" dirty="0" err="1" smtClean="0">
                <a:latin typeface="Calibri" pitchFamily="34" charset="0"/>
                <a:ea typeface="굴림" pitchFamily="50" charset="-127"/>
                <a:cs typeface="Calibri" pitchFamily="18" charset="0"/>
              </a:rPr>
              <a:t>pyrene</a:t>
            </a:r>
            <a:r>
              <a:rPr lang="en-US" altLang="zh-CN" sz="2200" b="1" dirty="0" smtClean="0">
                <a:latin typeface="Calibri" pitchFamily="34" charset="0"/>
                <a:ea typeface="굴림" pitchFamily="50" charset="-127"/>
                <a:cs typeface="Calibri" pitchFamily="18" charset="0"/>
              </a:rPr>
              <a:t> </a:t>
            </a:r>
            <a:r>
              <a:rPr lang="en-US" altLang="zh-CN" sz="2200" dirty="0" smtClean="0">
                <a:latin typeface="Calibri" pitchFamily="34" charset="0"/>
                <a:ea typeface="굴림" pitchFamily="50" charset="-127"/>
                <a:cs typeface="Calibri" pitchFamily="18" charset="0"/>
              </a:rPr>
              <a:t>of smoked </a:t>
            </a:r>
            <a:r>
              <a:rPr lang="en-US" altLang="zh-CN" sz="2200" dirty="0">
                <a:latin typeface="Calibri" pitchFamily="34" charset="0"/>
                <a:ea typeface="굴림" pitchFamily="50" charset="-127"/>
                <a:cs typeface="Calibri" pitchFamily="18" charset="0"/>
              </a:rPr>
              <a:t>dried fish</a:t>
            </a:r>
            <a:endParaRPr lang="en-US" altLang="zh-CN" sz="2200" b="1" dirty="0">
              <a:latin typeface="Calibri" pitchFamily="34" charset="0"/>
              <a:ea typeface="굴림" pitchFamily="50" charset="-127"/>
              <a:cs typeface="Calibri" pitchFamily="18" charset="0"/>
            </a:endParaRPr>
          </a:p>
        </p:txBody>
      </p:sp>
      <p:pic>
        <p:nvPicPr>
          <p:cNvPr id="10342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860" y="894105"/>
            <a:ext cx="2667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860" y="2083143"/>
            <a:ext cx="2667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860" y="5059705"/>
            <a:ext cx="2667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335" y="1291760"/>
            <a:ext cx="8627145" cy="511411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>
            <a:glow rad="101600">
              <a:schemeClr val="tx2">
                <a:alpha val="60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147638" y="247650"/>
            <a:ext cx="6103937" cy="738188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algn="dist">
              <a:lnSpc>
                <a:spcPts val="2700"/>
              </a:lnSpc>
              <a:defRPr/>
            </a:pPr>
            <a:r>
              <a:rPr lang="en-US" altLang="zh-CN" sz="2600" b="1" dirty="0">
                <a:solidFill>
                  <a:schemeClr val="bg1"/>
                </a:solidFill>
                <a:latin typeface="+mj-lt"/>
                <a:ea typeface="굴림" pitchFamily="50" charset="-127"/>
                <a:cs typeface="바탕" pitchFamily="18" charset="0"/>
              </a:rPr>
              <a:t> </a:t>
            </a:r>
            <a:r>
              <a:rPr lang="en-US" altLang="zh-CN" sz="2600" b="1" dirty="0" smtClean="0">
                <a:solidFill>
                  <a:schemeClr val="bg1"/>
                </a:solidFill>
                <a:latin typeface="+mj-lt"/>
                <a:ea typeface="굴림" pitchFamily="50" charset="-127"/>
                <a:cs typeface="바탕" pitchFamily="18" charset="0"/>
              </a:rPr>
              <a:t>V. </a:t>
            </a:r>
            <a:r>
              <a:rPr lang="en-US" altLang="zh-CN" sz="2600" b="1" dirty="0">
                <a:solidFill>
                  <a:schemeClr val="bg1"/>
                </a:solidFill>
                <a:latin typeface="+mj-lt"/>
                <a:ea typeface="굴림" pitchFamily="50" charset="-127"/>
                <a:cs typeface="바탕" pitchFamily="18" charset="0"/>
              </a:rPr>
              <a:t>Further Information</a:t>
            </a:r>
          </a:p>
          <a:p>
            <a:pPr algn="dist">
              <a:lnSpc>
                <a:spcPts val="2700"/>
              </a:lnSpc>
              <a:defRPr/>
            </a:pPr>
            <a:r>
              <a:rPr lang="en-US" altLang="zh-CN" sz="2600" b="1" dirty="0">
                <a:solidFill>
                  <a:schemeClr val="bg1"/>
                </a:solidFill>
                <a:latin typeface="+mj-lt"/>
                <a:ea typeface="굴림" pitchFamily="50" charset="-127"/>
                <a:cs typeface="바탕" pitchFamily="18" charset="0"/>
              </a:rPr>
              <a:t>     </a:t>
            </a:r>
            <a:r>
              <a:rPr lang="en-US" altLang="zh-CN" sz="26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굴림" pitchFamily="50" charset="-127"/>
                <a:cs typeface="바탕" pitchFamily="18" charset="0"/>
              </a:rPr>
              <a:t>- Imported</a:t>
            </a:r>
            <a:r>
              <a:rPr lang="en-US" altLang="zh-CN" sz="26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굴림" pitchFamily="50" charset="-127"/>
                <a:cs typeface="바탕" pitchFamily="18" charset="0"/>
              </a:rPr>
              <a:t>Foods</a:t>
            </a:r>
            <a:r>
              <a:rPr lang="en-US" altLang="zh-CN" sz="26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굴림" pitchFamily="50" charset="-127"/>
                <a:cs typeface="바탕" pitchFamily="18" charset="0"/>
              </a:rPr>
              <a:t>Information</a:t>
            </a:r>
            <a:r>
              <a:rPr lang="en-US" altLang="zh-CN" sz="26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굴림" pitchFamily="50" charset="-127"/>
                <a:cs typeface="바탕" pitchFamily="18" charset="0"/>
              </a:rPr>
              <a:t>Site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900238" y="3429000"/>
            <a:ext cx="5764212" cy="354013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en-US" altLang="zh-CN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굴림" pitchFamily="50" charset="-127"/>
                <a:cs typeface="바탕" pitchFamily="18" charset="0"/>
              </a:rPr>
              <a:t>http://www.foodnara.go.kr/</a:t>
            </a:r>
            <a:r>
              <a:rPr lang="en-US" altLang="zh-CN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굴림" pitchFamily="50" charset="-127"/>
                <a:cs typeface="바탕" pitchFamily="18" charset="0"/>
                <a:hlinkClick r:id="rId4"/>
              </a:rPr>
              <a:t>importfood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5498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106501" name="_x38999952" descr="EMB00000cd839d7"/>
          <p:cNvPicPr>
            <a:picLocks noChangeAspect="1" noChangeArrowheads="1"/>
          </p:cNvPicPr>
          <p:nvPr/>
        </p:nvPicPr>
        <p:blipFill>
          <a:blip r:embed="rId3" cstate="print"/>
          <a:srcRect r="13045" b="19565"/>
          <a:stretch>
            <a:fillRect/>
          </a:stretch>
        </p:blipFill>
        <p:spPr bwMode="auto">
          <a:xfrm>
            <a:off x="144860" y="1215430"/>
            <a:ext cx="874077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tx2">
                <a:alpha val="60000"/>
              </a:scheme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144463" y="282575"/>
            <a:ext cx="5386387" cy="108585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algn="dist">
              <a:lnSpc>
                <a:spcPts val="2700"/>
              </a:lnSpc>
            </a:pPr>
            <a:r>
              <a:rPr lang="en-US" altLang="zh-CN" sz="2600" b="1" dirty="0">
                <a:solidFill>
                  <a:schemeClr val="bg1"/>
                </a:solidFill>
                <a:latin typeface="맑은 고딕" pitchFamily="50" charset="-127"/>
                <a:ea typeface="바탕" pitchFamily="18" charset="-127"/>
              </a:rPr>
              <a:t> </a:t>
            </a:r>
            <a:r>
              <a:rPr lang="en-US" altLang="zh-CN" sz="2600" b="1" dirty="0" smtClean="0">
                <a:solidFill>
                  <a:schemeClr val="bg1"/>
                </a:solidFill>
                <a:latin typeface="맑은 고딕" pitchFamily="50" charset="-127"/>
                <a:ea typeface="바탕" pitchFamily="18" charset="-127"/>
              </a:rPr>
              <a:t>V. </a:t>
            </a:r>
            <a:r>
              <a:rPr lang="en-US" altLang="zh-CN" sz="2600" b="1" dirty="0">
                <a:solidFill>
                  <a:schemeClr val="bg1"/>
                </a:solidFill>
                <a:latin typeface="맑은 고딕" pitchFamily="50" charset="-127"/>
                <a:ea typeface="바탕" pitchFamily="18" charset="-127"/>
              </a:rPr>
              <a:t>Further Information</a:t>
            </a:r>
          </a:p>
          <a:p>
            <a:pPr algn="dist">
              <a:lnSpc>
                <a:spcPts val="2700"/>
              </a:lnSpc>
            </a:pPr>
            <a:r>
              <a:rPr lang="en-US" altLang="zh-CN" sz="2600" b="1" dirty="0">
                <a:solidFill>
                  <a:schemeClr val="bg1"/>
                </a:solidFill>
                <a:latin typeface="맑은 고딕" pitchFamily="50" charset="-127"/>
                <a:ea typeface="바탕" pitchFamily="18" charset="-127"/>
              </a:rPr>
              <a:t>         </a:t>
            </a:r>
            <a:r>
              <a:rPr lang="en-US" altLang="zh-CN" sz="2600" b="1" dirty="0">
                <a:solidFill>
                  <a:srgbClr val="953735"/>
                </a:solidFill>
                <a:latin typeface="맑은 고딕" pitchFamily="50" charset="-127"/>
                <a:ea typeface="바탕" pitchFamily="18" charset="-127"/>
              </a:rPr>
              <a:t> at </a:t>
            </a:r>
            <a:r>
              <a:rPr lang="en-US" altLang="zh-CN" sz="2800" b="1" u="sng" dirty="0">
                <a:solidFill>
                  <a:srgbClr val="9537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바탕" pitchFamily="18" charset="-127"/>
              </a:rPr>
              <a:t>http://www.kfda.go.kr</a:t>
            </a:r>
            <a:endParaRPr lang="en-US" altLang="zh-CN" sz="2800" b="1" u="sng" dirty="0">
              <a:solidFill>
                <a:srgbClr val="95373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바탕" pitchFamily="18" charset="-127"/>
              <a:hlinkClick r:id="rId4"/>
            </a:endParaRPr>
          </a:p>
          <a:p>
            <a:pPr algn="dist">
              <a:lnSpc>
                <a:spcPts val="2700"/>
              </a:lnSpc>
            </a:pPr>
            <a:endParaRPr lang="en-US" altLang="zh-CN" sz="2600" b="1" dirty="0">
              <a:solidFill>
                <a:srgbClr val="953735"/>
              </a:solidFill>
              <a:latin typeface="맑은 고딕" pitchFamily="50" charset="-127"/>
              <a:ea typeface="바탕" pitchFamily="18" charset="-127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4050" y="1511300"/>
            <a:ext cx="77470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5106988" y="4725988"/>
            <a:ext cx="3568700" cy="86995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kumimoji="0" lang="en-US" altLang="ko-KR" sz="2200" dirty="0">
                <a:latin typeface="HY견고딕" pitchFamily="18" charset="-127"/>
                <a:ea typeface="HY견고딕" pitchFamily="18" charset="-127"/>
                <a:cs typeface="+mj-cs"/>
              </a:rPr>
              <a:t>Food Import Division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그룹 46"/>
          <p:cNvGrpSpPr>
            <a:grpSpLocks/>
          </p:cNvGrpSpPr>
          <p:nvPr/>
        </p:nvGrpSpPr>
        <p:grpSpPr bwMode="auto">
          <a:xfrm>
            <a:off x="393700" y="2055811"/>
            <a:ext cx="8278813" cy="627061"/>
            <a:chOff x="1129771" y="1781175"/>
            <a:chExt cx="6864746" cy="627266"/>
          </a:xfrm>
        </p:grpSpPr>
        <p:sp>
          <p:nvSpPr>
            <p:cNvPr id="16" name="직사각형 15"/>
            <p:cNvSpPr/>
            <p:nvPr/>
          </p:nvSpPr>
          <p:spPr bwMode="auto">
            <a:xfrm>
              <a:off x="1594458" y="1782418"/>
              <a:ext cx="6267023" cy="626023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2400" b="1" dirty="0">
                  <a:solidFill>
                    <a:schemeClr val="bg1"/>
                  </a:solidFill>
                  <a:latin typeface="Calibri" pitchFamily="34" charset="0"/>
                  <a:ea typeface="+mj-ea"/>
                  <a:cs typeface="Arial" pitchFamily="34" charset="0"/>
                </a:rPr>
                <a:t>Government Agencies Responsible for imported food</a:t>
              </a:r>
              <a:endParaRPr lang="ko-KR" altLang="en-US" sz="2400" b="1" dirty="0">
                <a:solidFill>
                  <a:schemeClr val="bg1"/>
                </a:solidFill>
                <a:latin typeface="Calibri" pitchFamily="34" charset="0"/>
                <a:ea typeface="+mj-ea"/>
                <a:cs typeface="Arial" pitchFamily="34" charset="0"/>
              </a:endParaRPr>
            </a:p>
          </p:txBody>
        </p:sp>
        <p:sp>
          <p:nvSpPr>
            <p:cNvPr id="17" name="타원 9"/>
            <p:cNvSpPr/>
            <p:nvPr/>
          </p:nvSpPr>
          <p:spPr bwMode="auto">
            <a:xfrm>
              <a:off x="1129771" y="1781176"/>
              <a:ext cx="583141" cy="626898"/>
            </a:xfrm>
            <a:prstGeom prst="flowChartMagneticDisk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 b="1" kern="0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8" name="액자 10"/>
            <p:cNvSpPr/>
            <p:nvPr/>
          </p:nvSpPr>
          <p:spPr bwMode="auto">
            <a:xfrm>
              <a:off x="1165313" y="1830405"/>
              <a:ext cx="483099" cy="519283"/>
            </a:xfrm>
            <a:prstGeom prst="flowChartAlternateProcess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48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800" b="1" kern="0" dirty="0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3" name="직사각형 22"/>
            <p:cNvSpPr/>
            <p:nvPr/>
          </p:nvSpPr>
          <p:spPr bwMode="auto">
            <a:xfrm>
              <a:off x="1254824" y="1828818"/>
              <a:ext cx="255371" cy="52339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ko-KR" sz="2800" b="1" kern="0" spc="-150" dirty="0">
                  <a:ln w="12700"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Calibri" pitchFamily="34" charset="0"/>
                  <a:cs typeface="Arial" pitchFamily="34" charset="0"/>
                </a:rPr>
                <a:t>I</a:t>
              </a:r>
              <a:endParaRPr lang="ko-KR" altLang="en-US" sz="2800" b="1" kern="0" spc="-150" dirty="0">
                <a:ln w="12700"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8" name="직사각형 27"/>
            <p:cNvSpPr/>
            <p:nvPr/>
          </p:nvSpPr>
          <p:spPr bwMode="auto">
            <a:xfrm>
              <a:off x="7844881" y="1781175"/>
              <a:ext cx="149636" cy="626899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449263" algn="ctr">
                <a:defRPr/>
              </a:pPr>
              <a:endParaRPr lang="ko-KR" altLang="en-US" sz="2800" b="1" spc="300" dirty="0">
                <a:latin typeface="Calibri" pitchFamily="34" charset="0"/>
                <a:ea typeface="+mj-ea"/>
                <a:cs typeface="Arial" pitchFamily="34" charset="0"/>
              </a:endParaRPr>
            </a:p>
          </p:txBody>
        </p:sp>
      </p:grpSp>
      <p:grpSp>
        <p:nvGrpSpPr>
          <p:cNvPr id="95235" name="그룹 47"/>
          <p:cNvGrpSpPr>
            <a:grpSpLocks/>
          </p:cNvGrpSpPr>
          <p:nvPr/>
        </p:nvGrpSpPr>
        <p:grpSpPr bwMode="auto">
          <a:xfrm>
            <a:off x="376238" y="2768234"/>
            <a:ext cx="8299450" cy="735747"/>
            <a:chOff x="1129772" y="2821252"/>
            <a:chExt cx="6881345" cy="735760"/>
          </a:xfrm>
        </p:grpSpPr>
        <p:sp>
          <p:nvSpPr>
            <p:cNvPr id="19" name="직사각형 18"/>
            <p:cNvSpPr/>
            <p:nvPr/>
          </p:nvSpPr>
          <p:spPr bwMode="auto">
            <a:xfrm>
              <a:off x="1665534" y="2905759"/>
              <a:ext cx="6303739" cy="626898"/>
            </a:xfrm>
            <a:prstGeom prst="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3500"/>
                </a:lnSpc>
                <a:tabLst>
                  <a:tab pos="63500" algn="l"/>
                  <a:tab pos="114300" algn="l"/>
                  <a:tab pos="3517900" algn="l"/>
                </a:tabLs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ahoma" pitchFamily="18" charset="0"/>
                </a:rPr>
                <a:t>  Inspection procedures</a:t>
              </a: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ahoma" pitchFamily="18" charset="0"/>
                </a:rPr>
                <a:t>for</a:t>
              </a: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ahoma" pitchFamily="18" charset="0"/>
                </a:rPr>
                <a:t>imported</a:t>
              </a: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ahoma" pitchFamily="18" charset="0"/>
                </a:rPr>
                <a:t>food</a:t>
              </a:r>
            </a:p>
          </p:txBody>
        </p:sp>
        <p:sp>
          <p:nvSpPr>
            <p:cNvPr id="20" name="타원 9"/>
            <p:cNvSpPr/>
            <p:nvPr/>
          </p:nvSpPr>
          <p:spPr bwMode="auto">
            <a:xfrm>
              <a:off x="1129772" y="2905759"/>
              <a:ext cx="589263" cy="626898"/>
            </a:xfrm>
            <a:prstGeom prst="flowChartMagneticDisk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 b="1" kern="0">
                <a:solidFill>
                  <a:schemeClr val="bg1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1" name="액자 10"/>
            <p:cNvSpPr/>
            <p:nvPr/>
          </p:nvSpPr>
          <p:spPr bwMode="auto">
            <a:xfrm>
              <a:off x="1173208" y="2947035"/>
              <a:ext cx="488328" cy="520709"/>
            </a:xfrm>
            <a:prstGeom prst="flowChartAlternateProcess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 b="1" kern="0" dirty="0">
                <a:solidFill>
                  <a:schemeClr val="tx1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 bwMode="auto">
            <a:xfrm>
              <a:off x="1172107" y="2821252"/>
              <a:ext cx="458000" cy="735760"/>
            </a:xfrm>
            <a:prstGeom prst="ellipse">
              <a:avLst/>
            </a:prstGeom>
            <a:noFill/>
          </p:spPr>
          <p:txBody>
            <a:bodyPr wrap="square" anchor="ctr">
              <a:spAutoFit/>
              <a:scene3d>
                <a:camera prst="orthographicFront"/>
                <a:lightRig rig="threePt" dir="t"/>
              </a:scene3d>
              <a:sp3d>
                <a:bevelT w="12700" h="12700"/>
              </a:sp3d>
            </a:bodyPr>
            <a:lstStyle/>
            <a:p>
              <a:pPr algn="ctr">
                <a:defRPr/>
              </a:pPr>
              <a:r>
                <a:rPr lang="en-US" altLang="ko-KR" sz="2800" b="1" kern="0" spc="-150" dirty="0">
                  <a:ln w="12700"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Calibri" pitchFamily="34" charset="0"/>
                  <a:cs typeface="Arial" pitchFamily="34" charset="0"/>
                </a:rPr>
                <a:t>II</a:t>
              </a:r>
              <a:endParaRPr lang="ko-KR" altLang="en-US" sz="2800" b="1" kern="0" spc="-150" dirty="0">
                <a:ln w="12700"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9" name="직사각형 28"/>
            <p:cNvSpPr/>
            <p:nvPr/>
          </p:nvSpPr>
          <p:spPr bwMode="auto">
            <a:xfrm>
              <a:off x="7861481" y="2905759"/>
              <a:ext cx="149636" cy="624544"/>
            </a:xfrm>
            <a:prstGeom prst="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449263" algn="ctr">
                <a:defRPr/>
              </a:pPr>
              <a:endParaRPr lang="ko-KR" altLang="en-US" sz="2800" b="1" spc="300" dirty="0">
                <a:latin typeface="Calibri" pitchFamily="34" charset="0"/>
                <a:ea typeface="+mj-ea"/>
                <a:cs typeface="Arial" pitchFamily="34" charset="0"/>
              </a:endParaRPr>
            </a:p>
          </p:txBody>
        </p:sp>
      </p:grpSp>
      <p:grpSp>
        <p:nvGrpSpPr>
          <p:cNvPr id="95236" name="그룹 48"/>
          <p:cNvGrpSpPr>
            <a:grpSpLocks/>
          </p:cNvGrpSpPr>
          <p:nvPr/>
        </p:nvGrpSpPr>
        <p:grpSpPr bwMode="auto">
          <a:xfrm>
            <a:off x="377825" y="3600457"/>
            <a:ext cx="8312150" cy="633414"/>
            <a:chOff x="1128713" y="3993492"/>
            <a:chExt cx="6891336" cy="632995"/>
          </a:xfrm>
        </p:grpSpPr>
        <p:sp>
          <p:nvSpPr>
            <p:cNvPr id="24" name="직사각형 23"/>
            <p:cNvSpPr/>
            <p:nvPr/>
          </p:nvSpPr>
          <p:spPr bwMode="auto">
            <a:xfrm>
              <a:off x="1593400" y="4014125"/>
              <a:ext cx="6325282" cy="612362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ahoma" pitchFamily="18" charset="0"/>
                </a:rPr>
                <a:t>Status</a:t>
              </a: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ahoma" pitchFamily="18" charset="0"/>
                </a:rPr>
                <a:t>of</a:t>
              </a: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ahoma" pitchFamily="18" charset="0"/>
                </a:rPr>
                <a:t>Food</a:t>
              </a: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 sz="2400" b="1" dirty="0">
                  <a:solidFill>
                    <a:schemeClr val="bg1"/>
                  </a:solidFill>
                  <a:latin typeface="Calibri" pitchFamily="34" charset="0"/>
                  <a:cs typeface="Tahoma" pitchFamily="18" charset="0"/>
                </a:rPr>
                <a:t>imported</a:t>
              </a:r>
              <a:endParaRPr lang="ko-KR" altLang="en-US" sz="2400" b="1" spc="300" dirty="0">
                <a:solidFill>
                  <a:schemeClr val="bg1"/>
                </a:solidFill>
                <a:latin typeface="Calibri" pitchFamily="34" charset="0"/>
                <a:ea typeface="+mj-ea"/>
                <a:cs typeface="Arial" pitchFamily="34" charset="0"/>
              </a:endParaRPr>
            </a:p>
          </p:txBody>
        </p:sp>
        <p:sp>
          <p:nvSpPr>
            <p:cNvPr id="25" name="타원 9"/>
            <p:cNvSpPr/>
            <p:nvPr/>
          </p:nvSpPr>
          <p:spPr bwMode="auto">
            <a:xfrm>
              <a:off x="1128713" y="3993492"/>
              <a:ext cx="584223" cy="626898"/>
            </a:xfrm>
            <a:prstGeom prst="flowChartMagneticDisk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 b="1" kern="0">
                <a:solidFill>
                  <a:schemeClr val="bg1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6" name="액자 10"/>
            <p:cNvSpPr/>
            <p:nvPr/>
          </p:nvSpPr>
          <p:spPr bwMode="auto">
            <a:xfrm>
              <a:off x="1173462" y="4049018"/>
              <a:ext cx="485658" cy="518769"/>
            </a:xfrm>
            <a:prstGeom prst="flowChartAlternateProcess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 b="1" kern="0" dirty="0">
                <a:solidFill>
                  <a:schemeClr val="bg1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27" name="직사각형 26"/>
            <p:cNvSpPr/>
            <p:nvPr/>
          </p:nvSpPr>
          <p:spPr bwMode="auto">
            <a:xfrm>
              <a:off x="1205049" y="4045838"/>
              <a:ext cx="397476" cy="5228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ko-KR" sz="2800" b="1" kern="0" spc="-150" dirty="0">
                  <a:ln w="12700"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Calibri" pitchFamily="34" charset="0"/>
                  <a:cs typeface="Arial" pitchFamily="34" charset="0"/>
                </a:rPr>
                <a:t>III</a:t>
              </a:r>
              <a:endParaRPr lang="ko-KR" altLang="en-US" sz="2800" b="1" kern="0" spc="-150" dirty="0">
                <a:ln w="12700"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0" name="직사각형 29"/>
            <p:cNvSpPr/>
            <p:nvPr/>
          </p:nvSpPr>
          <p:spPr bwMode="auto">
            <a:xfrm>
              <a:off x="7860095" y="4014125"/>
              <a:ext cx="159954" cy="612362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449263" algn="ctr">
                <a:defRPr/>
              </a:pPr>
              <a:endParaRPr lang="ko-KR" altLang="en-US" sz="2800" b="1" spc="300" dirty="0">
                <a:solidFill>
                  <a:schemeClr val="bg1"/>
                </a:solidFill>
                <a:latin typeface="Calibri" pitchFamily="34" charset="0"/>
                <a:ea typeface="+mj-ea"/>
                <a:cs typeface="Arial" pitchFamily="34" charset="0"/>
              </a:endParaRPr>
            </a:p>
          </p:txBody>
        </p:sp>
      </p:grpSp>
      <p:grpSp>
        <p:nvGrpSpPr>
          <p:cNvPr id="95237" name="그룹 49"/>
          <p:cNvGrpSpPr>
            <a:grpSpLocks/>
          </p:cNvGrpSpPr>
          <p:nvPr/>
        </p:nvGrpSpPr>
        <p:grpSpPr bwMode="auto">
          <a:xfrm>
            <a:off x="402317" y="4383097"/>
            <a:ext cx="8328933" cy="630238"/>
            <a:chOff x="1140092" y="5106595"/>
            <a:chExt cx="6905358" cy="630630"/>
          </a:xfrm>
        </p:grpSpPr>
        <p:sp>
          <p:nvSpPr>
            <p:cNvPr id="31" name="직사각형 30"/>
            <p:cNvSpPr/>
            <p:nvPr/>
          </p:nvSpPr>
          <p:spPr bwMode="auto">
            <a:xfrm>
              <a:off x="1604778" y="5110327"/>
              <a:ext cx="6313904" cy="626898"/>
            </a:xfrm>
            <a:prstGeom prst="rect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2400" b="1" spc="300" dirty="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rPr>
                <a:t>Inspection Order</a:t>
              </a:r>
              <a:endParaRPr lang="ko-KR" altLang="en-US" sz="2400" b="1" spc="300" dirty="0">
                <a:solidFill>
                  <a:schemeClr val="bg1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2" name="타원 9"/>
            <p:cNvSpPr/>
            <p:nvPr/>
          </p:nvSpPr>
          <p:spPr bwMode="auto">
            <a:xfrm>
              <a:off x="1140092" y="5110326"/>
              <a:ext cx="568200" cy="626898"/>
            </a:xfrm>
            <a:prstGeom prst="flowChartMagneticDisk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 b="1" kern="0">
                <a:solidFill>
                  <a:schemeClr val="bg1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4" name="액자 10"/>
            <p:cNvSpPr/>
            <p:nvPr/>
          </p:nvSpPr>
          <p:spPr bwMode="auto">
            <a:xfrm>
              <a:off x="1179014" y="5139944"/>
              <a:ext cx="471187" cy="522613"/>
            </a:xfrm>
            <a:prstGeom prst="flowChartAlternateProcess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514350" indent="-51435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romanUcPeriod"/>
                <a:defRPr/>
              </a:pPr>
              <a:endParaRPr lang="ko-KR" altLang="en-US" sz="2400" b="1" kern="0" dirty="0">
                <a:solidFill>
                  <a:schemeClr val="bg1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 bwMode="auto">
            <a:xfrm>
              <a:off x="7906134" y="5106595"/>
              <a:ext cx="139316" cy="630629"/>
            </a:xfrm>
            <a:prstGeom prst="rect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449263" algn="ctr">
                <a:defRPr/>
              </a:pPr>
              <a:endParaRPr lang="ko-KR" altLang="en-US" sz="2800" b="1" spc="300" dirty="0">
                <a:solidFill>
                  <a:schemeClr val="bg1"/>
                </a:solidFill>
                <a:latin typeface="Calibri" pitchFamily="34" charset="0"/>
                <a:ea typeface="+mj-ea"/>
                <a:cs typeface="Arial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 bwMode="auto">
            <a:xfrm>
              <a:off x="1163220" y="5154241"/>
              <a:ext cx="479084" cy="52354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ko-KR" sz="2800" b="1" kern="0" spc="-150" dirty="0">
                  <a:ln w="12700"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Calibri" pitchFamily="34" charset="0"/>
                  <a:cs typeface="Arial" pitchFamily="34" charset="0"/>
                </a:rPr>
                <a:t>IV</a:t>
              </a:r>
              <a:endParaRPr lang="ko-KR" altLang="en-US" sz="2800" b="1" kern="0" spc="-150" dirty="0">
                <a:ln w="12700"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Arial" pitchFamily="34" charset="0"/>
              </a:endParaRPr>
            </a:p>
          </p:txBody>
        </p:sp>
      </p:grpSp>
      <p:sp>
        <p:nvSpPr>
          <p:cNvPr id="52" name="직사각형 51"/>
          <p:cNvSpPr>
            <a:spLocks noChangeArrowheads="1"/>
          </p:cNvSpPr>
          <p:nvPr/>
        </p:nvSpPr>
        <p:spPr bwMode="auto">
          <a:xfrm>
            <a:off x="17463" y="0"/>
            <a:ext cx="8855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3600" b="1" spc="-130" dirty="0">
                <a:ln w="6350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chemeClr val="bg1">
                      <a:alpha val="23000"/>
                    </a:schemeClr>
                  </a:outerShdw>
                </a:effectLst>
                <a:latin typeface="+mn-lt"/>
                <a:ea typeface="+mn-ea"/>
              </a:rPr>
              <a:t>  </a:t>
            </a:r>
            <a:r>
              <a:rPr lang="en-US" altLang="ko-KR" sz="3600" b="1" spc="-130" dirty="0">
                <a:ln w="6350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chemeClr val="bg1">
                      <a:alpha val="23000"/>
                    </a:schemeClr>
                  </a:outerShdw>
                </a:effectLst>
                <a:latin typeface="+mn-lt"/>
                <a:ea typeface="+mn-ea"/>
              </a:rPr>
              <a:t>Contents</a:t>
            </a:r>
          </a:p>
        </p:txBody>
      </p:sp>
      <p:grpSp>
        <p:nvGrpSpPr>
          <p:cNvPr id="6" name="그룹 49"/>
          <p:cNvGrpSpPr>
            <a:grpSpLocks/>
          </p:cNvGrpSpPr>
          <p:nvPr/>
        </p:nvGrpSpPr>
        <p:grpSpPr bwMode="auto">
          <a:xfrm>
            <a:off x="402317" y="5108260"/>
            <a:ext cx="8328933" cy="630237"/>
            <a:chOff x="1140092" y="5106595"/>
            <a:chExt cx="6905358" cy="630630"/>
          </a:xfrm>
          <a:solidFill>
            <a:srgbClr val="00B050"/>
          </a:solidFill>
        </p:grpSpPr>
        <p:sp>
          <p:nvSpPr>
            <p:cNvPr id="35" name="직사각형 34"/>
            <p:cNvSpPr/>
            <p:nvPr/>
          </p:nvSpPr>
          <p:spPr bwMode="auto">
            <a:xfrm>
              <a:off x="1604778" y="5110327"/>
              <a:ext cx="6313904" cy="626898"/>
            </a:xfrm>
            <a:prstGeom prst="rect">
              <a:avLst/>
            </a:prstGeom>
            <a:grpFill/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2400" b="1" spc="300" dirty="0">
                  <a:solidFill>
                    <a:schemeClr val="bg1"/>
                  </a:solidFill>
                  <a:latin typeface="Calibri" pitchFamily="34" charset="0"/>
                  <a:cs typeface="Arial" pitchFamily="34" charset="0"/>
                </a:rPr>
                <a:t>Further Information</a:t>
              </a:r>
              <a:endParaRPr lang="ko-KR" altLang="en-US" sz="2400" b="1" spc="300" dirty="0">
                <a:solidFill>
                  <a:schemeClr val="bg1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6" name="타원 9"/>
            <p:cNvSpPr/>
            <p:nvPr/>
          </p:nvSpPr>
          <p:spPr bwMode="auto">
            <a:xfrm>
              <a:off x="1140092" y="5110326"/>
              <a:ext cx="568200" cy="626898"/>
            </a:xfrm>
            <a:prstGeom prst="flowChartMagneticDisk">
              <a:avLst/>
            </a:prstGeom>
            <a:grpFill/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400" b="1" kern="0">
                <a:solidFill>
                  <a:schemeClr val="bg1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8" name="직사각형 37"/>
            <p:cNvSpPr/>
            <p:nvPr/>
          </p:nvSpPr>
          <p:spPr bwMode="auto">
            <a:xfrm>
              <a:off x="7906134" y="5106595"/>
              <a:ext cx="139316" cy="630629"/>
            </a:xfrm>
            <a:prstGeom prst="rect">
              <a:avLst/>
            </a:prstGeom>
            <a:grpFill/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449263" algn="ctr">
                <a:defRPr/>
              </a:pPr>
              <a:endParaRPr lang="ko-KR" altLang="en-US" sz="2800" b="1" spc="300" dirty="0">
                <a:solidFill>
                  <a:schemeClr val="bg1"/>
                </a:solidFill>
                <a:latin typeface="Calibri" pitchFamily="34" charset="0"/>
                <a:ea typeface="+mj-ea"/>
                <a:cs typeface="Arial" pitchFamily="34" charset="0"/>
              </a:endParaRPr>
            </a:p>
          </p:txBody>
        </p:sp>
      </p:grpSp>
      <p:sp>
        <p:nvSpPr>
          <p:cNvPr id="33" name="액자 10"/>
          <p:cNvSpPr/>
          <p:nvPr/>
        </p:nvSpPr>
        <p:spPr bwMode="auto">
          <a:xfrm>
            <a:off x="446088" y="5169140"/>
            <a:ext cx="582612" cy="519113"/>
          </a:xfrm>
          <a:prstGeom prst="flowChartAlternateProcess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48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1" kern="0" dirty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42" name="직사각형 41"/>
          <p:cNvSpPr/>
          <p:nvPr/>
        </p:nvSpPr>
        <p:spPr bwMode="auto">
          <a:xfrm>
            <a:off x="450050" y="5156015"/>
            <a:ext cx="57785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2800" b="1" kern="0" spc="-150" dirty="0" smtClean="0">
                <a:ln w="12700"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Arial" pitchFamily="34" charset="0"/>
              </a:rPr>
              <a:t>V</a:t>
            </a:r>
            <a:endParaRPr lang="ko-KR" altLang="en-US" sz="2800" b="1" kern="0" spc="-150" dirty="0">
              <a:ln w="1270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3"/>
          <p:cNvSpPr/>
          <p:nvPr/>
        </p:nvSpPr>
        <p:spPr>
          <a:xfrm>
            <a:off x="555625" y="1749425"/>
            <a:ext cx="8280400" cy="1547813"/>
          </a:xfrm>
          <a:custGeom>
            <a:avLst/>
            <a:gdLst>
              <a:gd name="connsiteX0" fmla="*/ 15875 w 8280400"/>
              <a:gd name="connsiteY0" fmla="*/ 140207 h 1547876"/>
              <a:gd name="connsiteX1" fmla="*/ 140182 w 8280400"/>
              <a:gd name="connsiteY1" fmla="*/ 15875 h 1547876"/>
              <a:gd name="connsiteX2" fmla="*/ 140182 w 8280400"/>
              <a:gd name="connsiteY2" fmla="*/ 15875 h 1547876"/>
              <a:gd name="connsiteX3" fmla="*/ 140182 w 8280400"/>
              <a:gd name="connsiteY3" fmla="*/ 15875 h 1547876"/>
              <a:gd name="connsiteX4" fmla="*/ 8140192 w 8280400"/>
              <a:gd name="connsiteY4" fmla="*/ 15875 h 1547876"/>
              <a:gd name="connsiteX5" fmla="*/ 8140192 w 8280400"/>
              <a:gd name="connsiteY5" fmla="*/ 15875 h 1547876"/>
              <a:gd name="connsiteX6" fmla="*/ 8264525 w 8280400"/>
              <a:gd name="connsiteY6" fmla="*/ 140207 h 1547876"/>
              <a:gd name="connsiteX7" fmla="*/ 8264525 w 8280400"/>
              <a:gd name="connsiteY7" fmla="*/ 140207 h 1547876"/>
              <a:gd name="connsiteX8" fmla="*/ 8264525 w 8280400"/>
              <a:gd name="connsiteY8" fmla="*/ 140207 h 1547876"/>
              <a:gd name="connsiteX9" fmla="*/ 8264525 w 8280400"/>
              <a:gd name="connsiteY9" fmla="*/ 1407667 h 1547876"/>
              <a:gd name="connsiteX10" fmla="*/ 8264525 w 8280400"/>
              <a:gd name="connsiteY10" fmla="*/ 1407667 h 1547876"/>
              <a:gd name="connsiteX11" fmla="*/ 8140192 w 8280400"/>
              <a:gd name="connsiteY11" fmla="*/ 1532001 h 1547876"/>
              <a:gd name="connsiteX12" fmla="*/ 8140192 w 8280400"/>
              <a:gd name="connsiteY12" fmla="*/ 1532001 h 1547876"/>
              <a:gd name="connsiteX13" fmla="*/ 8140192 w 8280400"/>
              <a:gd name="connsiteY13" fmla="*/ 1532001 h 1547876"/>
              <a:gd name="connsiteX14" fmla="*/ 140182 w 8280400"/>
              <a:gd name="connsiteY14" fmla="*/ 1532001 h 1547876"/>
              <a:gd name="connsiteX15" fmla="*/ 140182 w 8280400"/>
              <a:gd name="connsiteY15" fmla="*/ 1532001 h 1547876"/>
              <a:gd name="connsiteX16" fmla="*/ 15875 w 8280400"/>
              <a:gd name="connsiteY16" fmla="*/ 1407667 h 1547876"/>
              <a:gd name="connsiteX17" fmla="*/ 15875 w 8280400"/>
              <a:gd name="connsiteY17" fmla="*/ 1407667 h 1547876"/>
              <a:gd name="connsiteX18" fmla="*/ 15875 w 8280400"/>
              <a:gd name="connsiteY18" fmla="*/ 140207 h 15478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8280400" h="1547876">
                <a:moveTo>
                  <a:pt x="15875" y="140207"/>
                </a:moveTo>
                <a:cubicBezTo>
                  <a:pt x="15875" y="71501"/>
                  <a:pt x="71526" y="15875"/>
                  <a:pt x="140182" y="15875"/>
                </a:cubicBezTo>
                <a:cubicBezTo>
                  <a:pt x="140182" y="15875"/>
                  <a:pt x="140182" y="15875"/>
                  <a:pt x="140182" y="15875"/>
                </a:cubicBezTo>
                <a:lnTo>
                  <a:pt x="140182" y="15875"/>
                </a:lnTo>
                <a:lnTo>
                  <a:pt x="8140192" y="15875"/>
                </a:lnTo>
                <a:lnTo>
                  <a:pt x="8140192" y="15875"/>
                </a:lnTo>
                <a:cubicBezTo>
                  <a:pt x="8208898" y="15875"/>
                  <a:pt x="8264525" y="71501"/>
                  <a:pt x="8264525" y="140207"/>
                </a:cubicBezTo>
                <a:cubicBezTo>
                  <a:pt x="8264525" y="140207"/>
                  <a:pt x="8264525" y="140207"/>
                  <a:pt x="8264525" y="140207"/>
                </a:cubicBezTo>
                <a:lnTo>
                  <a:pt x="8264525" y="140207"/>
                </a:lnTo>
                <a:lnTo>
                  <a:pt x="8264525" y="1407667"/>
                </a:lnTo>
                <a:lnTo>
                  <a:pt x="8264525" y="1407667"/>
                </a:lnTo>
                <a:cubicBezTo>
                  <a:pt x="8264525" y="1476247"/>
                  <a:pt x="8208898" y="1532001"/>
                  <a:pt x="8140192" y="1532001"/>
                </a:cubicBezTo>
                <a:cubicBezTo>
                  <a:pt x="8140192" y="1532001"/>
                  <a:pt x="8140192" y="1532001"/>
                  <a:pt x="8140192" y="1532001"/>
                </a:cubicBezTo>
                <a:lnTo>
                  <a:pt x="8140192" y="1532001"/>
                </a:lnTo>
                <a:lnTo>
                  <a:pt x="140182" y="1532001"/>
                </a:lnTo>
                <a:lnTo>
                  <a:pt x="140182" y="1532001"/>
                </a:lnTo>
                <a:cubicBezTo>
                  <a:pt x="71526" y="1532001"/>
                  <a:pt x="15875" y="1476247"/>
                  <a:pt x="15875" y="1407667"/>
                </a:cubicBezTo>
                <a:cubicBezTo>
                  <a:pt x="15875" y="1407667"/>
                  <a:pt x="15875" y="1407667"/>
                  <a:pt x="15875" y="1407667"/>
                </a:cubicBezTo>
                <a:lnTo>
                  <a:pt x="15875" y="140207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4BACC6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555625" y="4040188"/>
            <a:ext cx="8280400" cy="1903412"/>
          </a:xfrm>
          <a:custGeom>
            <a:avLst/>
            <a:gdLst>
              <a:gd name="connsiteX0" fmla="*/ 15875 w 8280400"/>
              <a:gd name="connsiteY0" fmla="*/ 169290 h 1903412"/>
              <a:gd name="connsiteX1" fmla="*/ 169329 w 8280400"/>
              <a:gd name="connsiteY1" fmla="*/ 15875 h 1903412"/>
              <a:gd name="connsiteX2" fmla="*/ 169329 w 8280400"/>
              <a:gd name="connsiteY2" fmla="*/ 15875 h 1903412"/>
              <a:gd name="connsiteX3" fmla="*/ 169329 w 8280400"/>
              <a:gd name="connsiteY3" fmla="*/ 15875 h 1903412"/>
              <a:gd name="connsiteX4" fmla="*/ 8111108 w 8280400"/>
              <a:gd name="connsiteY4" fmla="*/ 15875 h 1903412"/>
              <a:gd name="connsiteX5" fmla="*/ 8111108 w 8280400"/>
              <a:gd name="connsiteY5" fmla="*/ 15875 h 1903412"/>
              <a:gd name="connsiteX6" fmla="*/ 8264525 w 8280400"/>
              <a:gd name="connsiteY6" fmla="*/ 169290 h 1903412"/>
              <a:gd name="connsiteX7" fmla="*/ 8264525 w 8280400"/>
              <a:gd name="connsiteY7" fmla="*/ 169290 h 1903412"/>
              <a:gd name="connsiteX8" fmla="*/ 8264525 w 8280400"/>
              <a:gd name="connsiteY8" fmla="*/ 169290 h 1903412"/>
              <a:gd name="connsiteX9" fmla="*/ 8264525 w 8280400"/>
              <a:gd name="connsiteY9" fmla="*/ 1734083 h 1903412"/>
              <a:gd name="connsiteX10" fmla="*/ 8264525 w 8280400"/>
              <a:gd name="connsiteY10" fmla="*/ 1734083 h 1903412"/>
              <a:gd name="connsiteX11" fmla="*/ 8111108 w 8280400"/>
              <a:gd name="connsiteY11" fmla="*/ 1887537 h 1903412"/>
              <a:gd name="connsiteX12" fmla="*/ 8111108 w 8280400"/>
              <a:gd name="connsiteY12" fmla="*/ 1887537 h 1903412"/>
              <a:gd name="connsiteX13" fmla="*/ 8111108 w 8280400"/>
              <a:gd name="connsiteY13" fmla="*/ 1887537 h 1903412"/>
              <a:gd name="connsiteX14" fmla="*/ 169329 w 8280400"/>
              <a:gd name="connsiteY14" fmla="*/ 1887537 h 1903412"/>
              <a:gd name="connsiteX15" fmla="*/ 169329 w 8280400"/>
              <a:gd name="connsiteY15" fmla="*/ 1887537 h 1903412"/>
              <a:gd name="connsiteX16" fmla="*/ 15875 w 8280400"/>
              <a:gd name="connsiteY16" fmla="*/ 1734083 h 1903412"/>
              <a:gd name="connsiteX17" fmla="*/ 15875 w 8280400"/>
              <a:gd name="connsiteY17" fmla="*/ 1734083 h 1903412"/>
              <a:gd name="connsiteX18" fmla="*/ 15875 w 8280400"/>
              <a:gd name="connsiteY18" fmla="*/ 169290 h 19034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8280400" h="1903412">
                <a:moveTo>
                  <a:pt x="15875" y="169290"/>
                </a:moveTo>
                <a:cubicBezTo>
                  <a:pt x="15875" y="84582"/>
                  <a:pt x="84581" y="15875"/>
                  <a:pt x="169329" y="15875"/>
                </a:cubicBezTo>
                <a:cubicBezTo>
                  <a:pt x="169329" y="15875"/>
                  <a:pt x="169329" y="15875"/>
                  <a:pt x="169329" y="15875"/>
                </a:cubicBezTo>
                <a:lnTo>
                  <a:pt x="169329" y="15875"/>
                </a:lnTo>
                <a:lnTo>
                  <a:pt x="8111108" y="15875"/>
                </a:lnTo>
                <a:lnTo>
                  <a:pt x="8111108" y="15875"/>
                </a:lnTo>
                <a:cubicBezTo>
                  <a:pt x="8195818" y="15875"/>
                  <a:pt x="8264525" y="84582"/>
                  <a:pt x="8264525" y="169290"/>
                </a:cubicBezTo>
                <a:cubicBezTo>
                  <a:pt x="8264525" y="169290"/>
                  <a:pt x="8264525" y="169290"/>
                  <a:pt x="8264525" y="169290"/>
                </a:cubicBezTo>
                <a:lnTo>
                  <a:pt x="8264525" y="169290"/>
                </a:lnTo>
                <a:lnTo>
                  <a:pt x="8264525" y="1734083"/>
                </a:lnTo>
                <a:lnTo>
                  <a:pt x="8264525" y="1734083"/>
                </a:lnTo>
                <a:cubicBezTo>
                  <a:pt x="8264525" y="1818830"/>
                  <a:pt x="8195818" y="1887537"/>
                  <a:pt x="8111108" y="1887537"/>
                </a:cubicBezTo>
                <a:cubicBezTo>
                  <a:pt x="8111108" y="1887537"/>
                  <a:pt x="8111108" y="1887537"/>
                  <a:pt x="8111108" y="1887537"/>
                </a:cubicBezTo>
                <a:lnTo>
                  <a:pt x="8111108" y="1887537"/>
                </a:lnTo>
                <a:lnTo>
                  <a:pt x="169329" y="1887537"/>
                </a:lnTo>
                <a:lnTo>
                  <a:pt x="169329" y="1887537"/>
                </a:lnTo>
                <a:cubicBezTo>
                  <a:pt x="84581" y="1887537"/>
                  <a:pt x="15875" y="1818830"/>
                  <a:pt x="15875" y="1734083"/>
                </a:cubicBezTo>
                <a:cubicBezTo>
                  <a:pt x="15875" y="1734083"/>
                  <a:pt x="15875" y="1734083"/>
                  <a:pt x="15875" y="1734083"/>
                </a:cubicBezTo>
                <a:lnTo>
                  <a:pt x="15875" y="16929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4BACC6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9626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00" y="1422400"/>
            <a:ext cx="2667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400" y="3692525"/>
            <a:ext cx="2667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Box 37"/>
          <p:cNvSpPr txBox="1"/>
          <p:nvPr/>
        </p:nvSpPr>
        <p:spPr>
          <a:xfrm>
            <a:off x="650875" y="3657600"/>
            <a:ext cx="7761288" cy="392113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>
              <a:lnSpc>
                <a:spcPts val="2700"/>
              </a:lnSpc>
              <a:defRPr/>
            </a:pPr>
            <a:r>
              <a:rPr lang="en-US" altLang="zh-CN" sz="2795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MIFAFF</a:t>
            </a:r>
            <a:r>
              <a:rPr lang="en-US" altLang="zh-CN" sz="24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(Ministry</a:t>
            </a:r>
            <a:r>
              <a:rPr lang="en-US" altLang="zh-CN" sz="24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of</a:t>
            </a:r>
            <a:r>
              <a:rPr lang="en-US" altLang="zh-CN" sz="24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Food,</a:t>
            </a:r>
            <a:r>
              <a:rPr lang="en-US" altLang="zh-CN" sz="24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Agriculture,</a:t>
            </a:r>
            <a:r>
              <a:rPr lang="en-US" altLang="zh-CN" sz="24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Forestry</a:t>
            </a:r>
            <a:r>
              <a:rPr lang="en-US" altLang="zh-CN" sz="24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&amp;</a:t>
            </a:r>
            <a:r>
              <a:rPr lang="en-US" altLang="zh-CN" sz="24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Fisheries)</a:t>
            </a:r>
          </a:p>
        </p:txBody>
      </p:sp>
      <p:sp>
        <p:nvSpPr>
          <p:cNvPr id="39" name="TextBox 1"/>
          <p:cNvSpPr txBox="1"/>
          <p:nvPr/>
        </p:nvSpPr>
        <p:spPr>
          <a:xfrm>
            <a:off x="965200" y="1955800"/>
            <a:ext cx="7827963" cy="122555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  <a:tabLst>
                <a:tab pos="1130300" algn="l"/>
              </a:tabLst>
              <a:defRPr/>
            </a:pP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Coverage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: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Agricultural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produce,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Processed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food,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Health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functional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food,</a:t>
            </a:r>
          </a:p>
          <a:p>
            <a:pPr>
              <a:lnSpc>
                <a:spcPts val="1000"/>
              </a:lnSpc>
              <a:defRPr/>
            </a:pPr>
            <a:endParaRPr lang="en-US" altLang="zh-CN" dirty="0">
              <a:latin typeface="굴림" pitchFamily="50" charset="-127"/>
              <a:ea typeface="굴림" pitchFamily="50" charset="-127"/>
            </a:endParaRPr>
          </a:p>
          <a:p>
            <a:pPr>
              <a:lnSpc>
                <a:spcPts val="2600"/>
              </a:lnSpc>
              <a:tabLst>
                <a:tab pos="1130300" algn="l"/>
              </a:tabLst>
              <a:defRPr/>
            </a:pPr>
            <a:r>
              <a:rPr lang="en-US" altLang="zh-CN" dirty="0">
                <a:latin typeface="굴림" pitchFamily="50" charset="-127"/>
                <a:ea typeface="굴림" pitchFamily="50" charset="-127"/>
              </a:rPr>
              <a:t>	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Food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additives,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Utensil,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containers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and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packaging</a:t>
            </a:r>
          </a:p>
          <a:p>
            <a:pPr>
              <a:lnSpc>
                <a:spcPts val="1000"/>
              </a:lnSpc>
              <a:defRPr/>
            </a:pPr>
            <a:endParaRPr lang="en-US" altLang="zh-CN" dirty="0">
              <a:latin typeface="굴림" pitchFamily="50" charset="-127"/>
              <a:ea typeface="굴림" pitchFamily="50" charset="-127"/>
            </a:endParaRPr>
          </a:p>
          <a:p>
            <a:pPr>
              <a:lnSpc>
                <a:spcPts val="2600"/>
              </a:lnSpc>
              <a:tabLst>
                <a:tab pos="1130300" algn="l"/>
              </a:tabLst>
              <a:defRPr/>
            </a:pPr>
            <a:r>
              <a:rPr lang="en-US" altLang="zh-CN" sz="2006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Regulation</a:t>
            </a:r>
            <a:r>
              <a:rPr lang="en-US" altLang="zh-CN" sz="2006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6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:</a:t>
            </a:r>
            <a:r>
              <a:rPr lang="en-US" altLang="zh-CN" sz="2006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6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Food</a:t>
            </a:r>
            <a:r>
              <a:rPr lang="en-US" altLang="zh-CN" sz="2006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6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Sanitary</a:t>
            </a:r>
            <a:r>
              <a:rPr lang="en-US" altLang="zh-CN" sz="2006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6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Act,</a:t>
            </a:r>
            <a:r>
              <a:rPr lang="en-US" altLang="zh-CN" sz="2006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6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Health</a:t>
            </a:r>
            <a:r>
              <a:rPr lang="en-US" altLang="zh-CN" sz="2006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6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FunctionalFood</a:t>
            </a:r>
            <a:r>
              <a:rPr lang="en-US" altLang="zh-CN" sz="2006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6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Act</a:t>
            </a:r>
          </a:p>
        </p:txBody>
      </p:sp>
      <p:sp>
        <p:nvSpPr>
          <p:cNvPr id="96264" name="TextBox 1"/>
          <p:cNvSpPr txBox="1">
            <a:spLocks noChangeArrowheads="1"/>
          </p:cNvSpPr>
          <p:nvPr/>
        </p:nvSpPr>
        <p:spPr bwMode="auto">
          <a:xfrm>
            <a:off x="977900" y="4192300"/>
            <a:ext cx="6951663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  <a:tabLst>
                <a:tab pos="1130300" algn="l"/>
                <a:tab pos="1295400" algn="l"/>
                <a:tab pos="3479800" algn="l"/>
              </a:tabLst>
            </a:pP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Coverage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: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err="1">
                <a:solidFill>
                  <a:srgbClr val="000000"/>
                </a:solidFill>
                <a:latin typeface="Calibri" pitchFamily="34" charset="0"/>
              </a:rPr>
              <a:t>Livestocks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(beef,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pig,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poultry,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etc.),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Processed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livestock</a:t>
            </a:r>
          </a:p>
          <a:p>
            <a:pPr>
              <a:lnSpc>
                <a:spcPts val="2700"/>
              </a:lnSpc>
              <a:tabLst>
                <a:tab pos="1130300" algn="l"/>
                <a:tab pos="1295400" algn="l"/>
                <a:tab pos="3479800" algn="l"/>
              </a:tabLst>
            </a:pPr>
            <a:r>
              <a:rPr lang="en-US" altLang="zh-CN" dirty="0"/>
              <a:t>	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products,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Marine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products</a:t>
            </a:r>
          </a:p>
          <a:p>
            <a:pPr>
              <a:lnSpc>
                <a:spcPts val="1000"/>
              </a:lnSpc>
              <a:tabLst>
                <a:tab pos="1130300" algn="l"/>
                <a:tab pos="1295400" algn="l"/>
                <a:tab pos="3479800" algn="l"/>
              </a:tabLst>
            </a:pPr>
            <a:endParaRPr lang="en-US" altLang="zh-CN" dirty="0"/>
          </a:p>
          <a:p>
            <a:pPr>
              <a:lnSpc>
                <a:spcPts val="2200"/>
              </a:lnSpc>
              <a:tabLst>
                <a:tab pos="1130300" algn="l"/>
                <a:tab pos="1295400" algn="l"/>
                <a:tab pos="3479800" algn="l"/>
              </a:tabLst>
            </a:pP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Regulation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: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Livestock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Sanitation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Management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Act,</a:t>
            </a:r>
          </a:p>
          <a:p>
            <a:pPr>
              <a:lnSpc>
                <a:spcPts val="2700"/>
              </a:lnSpc>
              <a:tabLst>
                <a:tab pos="1130300" algn="l"/>
                <a:tab pos="1295400" algn="l"/>
                <a:tab pos="3479800" algn="l"/>
              </a:tabLst>
            </a:pPr>
            <a:r>
              <a:rPr lang="en-US" altLang="zh-CN" dirty="0"/>
              <a:t>		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Food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Sanitation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Act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(for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marine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products)</a:t>
            </a:r>
          </a:p>
          <a:p>
            <a:pPr>
              <a:lnSpc>
                <a:spcPts val="1000"/>
              </a:lnSpc>
              <a:tabLst>
                <a:tab pos="1130300" algn="l"/>
                <a:tab pos="1295400" algn="l"/>
                <a:tab pos="3479800" algn="l"/>
              </a:tabLst>
            </a:pPr>
            <a:endParaRPr lang="en-US" altLang="zh-CN" dirty="0"/>
          </a:p>
          <a:p>
            <a:pPr>
              <a:lnSpc>
                <a:spcPts val="1000"/>
              </a:lnSpc>
              <a:tabLst>
                <a:tab pos="1130300" algn="l"/>
                <a:tab pos="1295400" algn="l"/>
                <a:tab pos="3479800" algn="l"/>
              </a:tabLst>
            </a:pPr>
            <a:endParaRPr lang="en-US" altLang="zh-CN" dirty="0"/>
          </a:p>
          <a:p>
            <a:pPr>
              <a:lnSpc>
                <a:spcPts val="2400"/>
              </a:lnSpc>
              <a:tabLst>
                <a:tab pos="1130300" algn="l"/>
                <a:tab pos="1295400" algn="l"/>
                <a:tab pos="3479800" algn="l"/>
              </a:tabLst>
            </a:pPr>
            <a:r>
              <a:rPr lang="en-US" altLang="zh-CN" dirty="0"/>
              <a:t>			</a:t>
            </a:r>
            <a:endParaRPr lang="en-US" altLang="zh-CN" sz="1200" dirty="0">
              <a:solidFill>
                <a:srgbClr val="898989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6265" name="TextBox 41"/>
          <p:cNvSpPr txBox="1">
            <a:spLocks noChangeArrowheads="1"/>
          </p:cNvSpPr>
          <p:nvPr/>
        </p:nvSpPr>
        <p:spPr bwMode="auto">
          <a:xfrm>
            <a:off x="679450" y="1384300"/>
            <a:ext cx="55911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800" b="1">
                <a:solidFill>
                  <a:srgbClr val="C00000"/>
                </a:solidFill>
                <a:latin typeface="Calibri" pitchFamily="34" charset="0"/>
              </a:rPr>
              <a:t>KFDA </a:t>
            </a:r>
            <a:r>
              <a:rPr lang="en-US" altLang="zh-CN" sz="2400" b="1">
                <a:solidFill>
                  <a:srgbClr val="C00000"/>
                </a:solidFill>
                <a:latin typeface="Calibri" pitchFamily="34" charset="0"/>
              </a:rPr>
              <a:t>(Korea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Calibri" pitchFamily="34" charset="0"/>
              </a:rPr>
              <a:t>Food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Calibri" pitchFamily="34" charset="0"/>
              </a:rPr>
              <a:t>&amp;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Calibri" pitchFamily="34" charset="0"/>
              </a:rPr>
              <a:t>Drug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Calibri" pitchFamily="34" charset="0"/>
              </a:rPr>
              <a:t>Administration)</a:t>
            </a:r>
          </a:p>
        </p:txBody>
      </p:sp>
      <p:sp>
        <p:nvSpPr>
          <p:cNvPr id="43" name="직사각형 42"/>
          <p:cNvSpPr>
            <a:spLocks noChangeArrowheads="1"/>
          </p:cNvSpPr>
          <p:nvPr/>
        </p:nvSpPr>
        <p:spPr bwMode="auto">
          <a:xfrm>
            <a:off x="-38100" y="265007"/>
            <a:ext cx="9144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2600" b="1" spc="-130" dirty="0">
                <a:ln w="6350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chemeClr val="bg1">
                      <a:alpha val="23000"/>
                    </a:schemeClr>
                  </a:outerShdw>
                </a:effectLst>
                <a:latin typeface="+mn-lt"/>
                <a:ea typeface="+mn-ea"/>
              </a:rPr>
              <a:t> </a:t>
            </a:r>
            <a:r>
              <a:rPr lang="en-US" altLang="ko-KR" sz="2600" b="1" spc="-130" dirty="0" smtClean="0">
                <a:ln w="6350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chemeClr val="bg1">
                      <a:alpha val="23000"/>
                    </a:schemeClr>
                  </a:outerShdw>
                </a:effectLst>
                <a:latin typeface="+mn-lt"/>
                <a:ea typeface="+mn-ea"/>
              </a:rPr>
              <a:t>I</a:t>
            </a:r>
            <a:r>
              <a:rPr lang="en-US" altLang="zh-CN" sz="2600" b="1" dirty="0" smtClean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.</a:t>
            </a:r>
            <a:r>
              <a:rPr lang="en-US" altLang="zh-CN" sz="2600" b="1" dirty="0" smtClean="0">
                <a:latin typeface="+mn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Government</a:t>
            </a:r>
            <a:r>
              <a:rPr lang="en-US" altLang="zh-CN" sz="2600" b="1" dirty="0">
                <a:latin typeface="+mn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Agencies</a:t>
            </a:r>
            <a:r>
              <a:rPr lang="en-US" altLang="zh-CN" sz="2600" b="1" dirty="0">
                <a:latin typeface="+mn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Responsible</a:t>
            </a:r>
            <a:r>
              <a:rPr lang="en-US" altLang="zh-CN" sz="2600" b="1" dirty="0">
                <a:latin typeface="+mn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for</a:t>
            </a:r>
            <a:r>
              <a:rPr lang="en-US" altLang="zh-CN" sz="2600" b="1" dirty="0">
                <a:latin typeface="+mn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imported</a:t>
            </a:r>
            <a:r>
              <a:rPr lang="en-US" altLang="zh-CN" sz="2600" b="1" dirty="0">
                <a:latin typeface="+mn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food</a:t>
            </a:r>
            <a:endParaRPr lang="en-US" altLang="ko-KR" sz="2600" b="1" spc="-130" dirty="0">
              <a:ln w="6350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chemeClr val="bg1">
                    <a:alpha val="23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모서리가 둥근 직사각형 60"/>
          <p:cNvSpPr/>
          <p:nvPr/>
        </p:nvSpPr>
        <p:spPr>
          <a:xfrm>
            <a:off x="1023938" y="5375275"/>
            <a:ext cx="1333500" cy="5540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 dirty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89" name="모서리가 둥근 직사각형 88"/>
          <p:cNvSpPr/>
          <p:nvPr/>
        </p:nvSpPr>
        <p:spPr>
          <a:xfrm>
            <a:off x="1228725" y="6145213"/>
            <a:ext cx="1538288" cy="388937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 dirty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90" name="모서리가 둥근 직사각형 89"/>
          <p:cNvSpPr/>
          <p:nvPr/>
        </p:nvSpPr>
        <p:spPr>
          <a:xfrm>
            <a:off x="6192838" y="5070475"/>
            <a:ext cx="1549400" cy="5175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 dirty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88" name="모서리가 둥근 직사각형 87"/>
          <p:cNvSpPr/>
          <p:nvPr/>
        </p:nvSpPr>
        <p:spPr>
          <a:xfrm>
            <a:off x="1343025" y="2538413"/>
            <a:ext cx="1423988" cy="465137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 dirty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87" name="모서리가 둥근 직사각형 86"/>
          <p:cNvSpPr/>
          <p:nvPr/>
        </p:nvSpPr>
        <p:spPr>
          <a:xfrm>
            <a:off x="1289811" y="3240088"/>
            <a:ext cx="1724092" cy="6080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 dirty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85" name="모서리가 둥근 직사각형 84"/>
          <p:cNvSpPr/>
          <p:nvPr/>
        </p:nvSpPr>
        <p:spPr>
          <a:xfrm>
            <a:off x="7224713" y="1839913"/>
            <a:ext cx="1611312" cy="5524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 dirty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83" name="모서리가 둥근 직사각형 82"/>
          <p:cNvSpPr/>
          <p:nvPr/>
        </p:nvSpPr>
        <p:spPr>
          <a:xfrm>
            <a:off x="7273925" y="2886075"/>
            <a:ext cx="1589088" cy="57626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 dirty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82" name="모서리가 둥근 직사각형 81"/>
          <p:cNvSpPr/>
          <p:nvPr/>
        </p:nvSpPr>
        <p:spPr>
          <a:xfrm>
            <a:off x="7259638" y="3810000"/>
            <a:ext cx="1579562" cy="60166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 dirty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79" name="모서리가 둥근 직사각형 78"/>
          <p:cNvSpPr/>
          <p:nvPr/>
        </p:nvSpPr>
        <p:spPr>
          <a:xfrm>
            <a:off x="871538" y="4411663"/>
            <a:ext cx="1333500" cy="55403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 dirty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78" name="모서리가 둥근 직사각형 77"/>
          <p:cNvSpPr/>
          <p:nvPr/>
        </p:nvSpPr>
        <p:spPr>
          <a:xfrm>
            <a:off x="1055688" y="1838325"/>
            <a:ext cx="1520825" cy="5540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 dirty="0">
              <a:latin typeface="Calibri" pitchFamily="34" charset="0"/>
              <a:cs typeface="Tahoma" pitchFamily="34" charset="0"/>
            </a:endParaRPr>
          </a:p>
        </p:txBody>
      </p:sp>
      <p:grpSp>
        <p:nvGrpSpPr>
          <p:cNvPr id="97294" name="그룹 19"/>
          <p:cNvGrpSpPr>
            <a:grpSpLocks/>
          </p:cNvGrpSpPr>
          <p:nvPr/>
        </p:nvGrpSpPr>
        <p:grpSpPr bwMode="auto">
          <a:xfrm>
            <a:off x="3089275" y="1228725"/>
            <a:ext cx="3473450" cy="5084763"/>
            <a:chOff x="3088796" y="1228724"/>
            <a:chExt cx="3473351" cy="5085194"/>
          </a:xfrm>
        </p:grpSpPr>
        <p:sp>
          <p:nvSpPr>
            <p:cNvPr id="6" name="자유형 5"/>
            <p:cNvSpPr/>
            <p:nvPr/>
          </p:nvSpPr>
          <p:spPr>
            <a:xfrm>
              <a:off x="3516170" y="3481245"/>
              <a:ext cx="1944256" cy="1603320"/>
            </a:xfrm>
            <a:custGeom>
              <a:avLst/>
              <a:gdLst>
                <a:gd name="connsiteX0" fmla="*/ 186266 w 1354666"/>
                <a:gd name="connsiteY0" fmla="*/ 357139 h 1040629"/>
                <a:gd name="connsiteX1" fmla="*/ 186266 w 1354666"/>
                <a:gd name="connsiteY1" fmla="*/ 477211 h 1040629"/>
                <a:gd name="connsiteX2" fmla="*/ 130848 w 1354666"/>
                <a:gd name="connsiteY2" fmla="*/ 523393 h 1040629"/>
                <a:gd name="connsiteX3" fmla="*/ 38485 w 1354666"/>
                <a:gd name="connsiteY3" fmla="*/ 588048 h 1040629"/>
                <a:gd name="connsiteX4" fmla="*/ 1539 w 1354666"/>
                <a:gd name="connsiteY4" fmla="*/ 754302 h 1040629"/>
                <a:gd name="connsiteX5" fmla="*/ 29248 w 1354666"/>
                <a:gd name="connsiteY5" fmla="*/ 846666 h 1040629"/>
                <a:gd name="connsiteX6" fmla="*/ 93903 w 1354666"/>
                <a:gd name="connsiteY6" fmla="*/ 892848 h 1040629"/>
                <a:gd name="connsiteX7" fmla="*/ 121612 w 1354666"/>
                <a:gd name="connsiteY7" fmla="*/ 994448 h 1040629"/>
                <a:gd name="connsiteX8" fmla="*/ 204739 w 1354666"/>
                <a:gd name="connsiteY8" fmla="*/ 939030 h 1040629"/>
                <a:gd name="connsiteX9" fmla="*/ 315576 w 1354666"/>
                <a:gd name="connsiteY9" fmla="*/ 939030 h 1040629"/>
                <a:gd name="connsiteX10" fmla="*/ 315576 w 1354666"/>
                <a:gd name="connsiteY10" fmla="*/ 818957 h 1040629"/>
                <a:gd name="connsiteX11" fmla="*/ 380230 w 1354666"/>
                <a:gd name="connsiteY11" fmla="*/ 809721 h 1040629"/>
                <a:gd name="connsiteX12" fmla="*/ 555721 w 1354666"/>
                <a:gd name="connsiteY12" fmla="*/ 902084 h 1040629"/>
                <a:gd name="connsiteX13" fmla="*/ 601903 w 1354666"/>
                <a:gd name="connsiteY13" fmla="*/ 994448 h 1040629"/>
                <a:gd name="connsiteX14" fmla="*/ 740448 w 1354666"/>
                <a:gd name="connsiteY14" fmla="*/ 939030 h 1040629"/>
                <a:gd name="connsiteX15" fmla="*/ 832812 w 1354666"/>
                <a:gd name="connsiteY15" fmla="*/ 948266 h 1040629"/>
                <a:gd name="connsiteX16" fmla="*/ 851285 w 1354666"/>
                <a:gd name="connsiteY16" fmla="*/ 1022157 h 1040629"/>
                <a:gd name="connsiteX17" fmla="*/ 999066 w 1354666"/>
                <a:gd name="connsiteY17" fmla="*/ 929793 h 1040629"/>
                <a:gd name="connsiteX18" fmla="*/ 1091430 w 1354666"/>
                <a:gd name="connsiteY18" fmla="*/ 1003684 h 1040629"/>
                <a:gd name="connsiteX19" fmla="*/ 1128376 w 1354666"/>
                <a:gd name="connsiteY19" fmla="*/ 708121 h 1040629"/>
                <a:gd name="connsiteX20" fmla="*/ 1072957 w 1354666"/>
                <a:gd name="connsiteY20" fmla="*/ 578811 h 1040629"/>
                <a:gd name="connsiteX21" fmla="*/ 1137612 w 1354666"/>
                <a:gd name="connsiteY21" fmla="*/ 541866 h 1040629"/>
                <a:gd name="connsiteX22" fmla="*/ 1137612 w 1354666"/>
                <a:gd name="connsiteY22" fmla="*/ 431030 h 1040629"/>
                <a:gd name="connsiteX23" fmla="*/ 1276157 w 1354666"/>
                <a:gd name="connsiteY23" fmla="*/ 375611 h 1040629"/>
                <a:gd name="connsiteX24" fmla="*/ 1350048 w 1354666"/>
                <a:gd name="connsiteY24" fmla="*/ 274011 h 1040629"/>
                <a:gd name="connsiteX25" fmla="*/ 1303866 w 1354666"/>
                <a:gd name="connsiteY25" fmla="*/ 190884 h 1040629"/>
                <a:gd name="connsiteX26" fmla="*/ 1119139 w 1354666"/>
                <a:gd name="connsiteY26" fmla="*/ 107757 h 1040629"/>
                <a:gd name="connsiteX27" fmla="*/ 1128376 w 1354666"/>
                <a:gd name="connsiteY27" fmla="*/ 135466 h 1040629"/>
                <a:gd name="connsiteX28" fmla="*/ 1026776 w 1354666"/>
                <a:gd name="connsiteY28" fmla="*/ 255539 h 1040629"/>
                <a:gd name="connsiteX29" fmla="*/ 897466 w 1354666"/>
                <a:gd name="connsiteY29" fmla="*/ 200121 h 1040629"/>
                <a:gd name="connsiteX30" fmla="*/ 795866 w 1354666"/>
                <a:gd name="connsiteY30" fmla="*/ 89284 h 1040629"/>
                <a:gd name="connsiteX31" fmla="*/ 758921 w 1354666"/>
                <a:gd name="connsiteY31" fmla="*/ 89284 h 1040629"/>
                <a:gd name="connsiteX32" fmla="*/ 758921 w 1354666"/>
                <a:gd name="connsiteY32" fmla="*/ 181648 h 1040629"/>
                <a:gd name="connsiteX33" fmla="*/ 574194 w 1354666"/>
                <a:gd name="connsiteY33" fmla="*/ 24630 h 1040629"/>
                <a:gd name="connsiteX34" fmla="*/ 481830 w 1354666"/>
                <a:gd name="connsiteY34" fmla="*/ 33866 h 1040629"/>
                <a:gd name="connsiteX35" fmla="*/ 481830 w 1354666"/>
                <a:gd name="connsiteY35" fmla="*/ 126230 h 1040629"/>
                <a:gd name="connsiteX36" fmla="*/ 398703 w 1354666"/>
                <a:gd name="connsiteY36" fmla="*/ 126230 h 1040629"/>
                <a:gd name="connsiteX37" fmla="*/ 315576 w 1354666"/>
                <a:gd name="connsiteY37" fmla="*/ 274011 h 1040629"/>
                <a:gd name="connsiteX38" fmla="*/ 278630 w 1354666"/>
                <a:gd name="connsiteY38" fmla="*/ 347902 h 1040629"/>
                <a:gd name="connsiteX39" fmla="*/ 186266 w 1354666"/>
                <a:gd name="connsiteY39" fmla="*/ 357139 h 1040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354666" h="1040629">
                  <a:moveTo>
                    <a:pt x="186266" y="357139"/>
                  </a:moveTo>
                  <a:cubicBezTo>
                    <a:pt x="170872" y="378690"/>
                    <a:pt x="195502" y="449502"/>
                    <a:pt x="186266" y="477211"/>
                  </a:cubicBezTo>
                  <a:cubicBezTo>
                    <a:pt x="177030" y="504920"/>
                    <a:pt x="155478" y="504920"/>
                    <a:pt x="130848" y="523393"/>
                  </a:cubicBezTo>
                  <a:cubicBezTo>
                    <a:pt x="106218" y="541866"/>
                    <a:pt x="60037" y="549563"/>
                    <a:pt x="38485" y="588048"/>
                  </a:cubicBezTo>
                  <a:cubicBezTo>
                    <a:pt x="16934" y="626533"/>
                    <a:pt x="3078" y="711199"/>
                    <a:pt x="1539" y="754302"/>
                  </a:cubicBezTo>
                  <a:cubicBezTo>
                    <a:pt x="0" y="797405"/>
                    <a:pt x="13854" y="823575"/>
                    <a:pt x="29248" y="846666"/>
                  </a:cubicBezTo>
                  <a:cubicBezTo>
                    <a:pt x="44642" y="869757"/>
                    <a:pt x="78509" y="868218"/>
                    <a:pt x="93903" y="892848"/>
                  </a:cubicBezTo>
                  <a:cubicBezTo>
                    <a:pt x="109297" y="917478"/>
                    <a:pt x="103139" y="986751"/>
                    <a:pt x="121612" y="994448"/>
                  </a:cubicBezTo>
                  <a:cubicBezTo>
                    <a:pt x="140085" y="1002145"/>
                    <a:pt x="172412" y="948266"/>
                    <a:pt x="204739" y="939030"/>
                  </a:cubicBezTo>
                  <a:cubicBezTo>
                    <a:pt x="237066" y="929794"/>
                    <a:pt x="297103" y="959042"/>
                    <a:pt x="315576" y="939030"/>
                  </a:cubicBezTo>
                  <a:cubicBezTo>
                    <a:pt x="334049" y="919018"/>
                    <a:pt x="304800" y="840508"/>
                    <a:pt x="315576" y="818957"/>
                  </a:cubicBezTo>
                  <a:cubicBezTo>
                    <a:pt x="326352" y="797406"/>
                    <a:pt x="340206" y="795867"/>
                    <a:pt x="380230" y="809721"/>
                  </a:cubicBezTo>
                  <a:cubicBezTo>
                    <a:pt x="420254" y="823575"/>
                    <a:pt x="518776" y="871296"/>
                    <a:pt x="555721" y="902084"/>
                  </a:cubicBezTo>
                  <a:cubicBezTo>
                    <a:pt x="592666" y="932872"/>
                    <a:pt x="571115" y="988290"/>
                    <a:pt x="601903" y="994448"/>
                  </a:cubicBezTo>
                  <a:cubicBezTo>
                    <a:pt x="632691" y="1000606"/>
                    <a:pt x="701963" y="946727"/>
                    <a:pt x="740448" y="939030"/>
                  </a:cubicBezTo>
                  <a:cubicBezTo>
                    <a:pt x="778933" y="931333"/>
                    <a:pt x="814339" y="934411"/>
                    <a:pt x="832812" y="948266"/>
                  </a:cubicBezTo>
                  <a:cubicBezTo>
                    <a:pt x="851285" y="962121"/>
                    <a:pt x="823576" y="1025236"/>
                    <a:pt x="851285" y="1022157"/>
                  </a:cubicBezTo>
                  <a:cubicBezTo>
                    <a:pt x="878994" y="1019078"/>
                    <a:pt x="959042" y="932872"/>
                    <a:pt x="999066" y="929793"/>
                  </a:cubicBezTo>
                  <a:cubicBezTo>
                    <a:pt x="1039090" y="926714"/>
                    <a:pt x="1069878" y="1040629"/>
                    <a:pt x="1091430" y="1003684"/>
                  </a:cubicBezTo>
                  <a:cubicBezTo>
                    <a:pt x="1112982" y="966739"/>
                    <a:pt x="1131455" y="778933"/>
                    <a:pt x="1128376" y="708121"/>
                  </a:cubicBezTo>
                  <a:cubicBezTo>
                    <a:pt x="1125297" y="637309"/>
                    <a:pt x="1071418" y="606520"/>
                    <a:pt x="1072957" y="578811"/>
                  </a:cubicBezTo>
                  <a:cubicBezTo>
                    <a:pt x="1074496" y="551102"/>
                    <a:pt x="1126836" y="566496"/>
                    <a:pt x="1137612" y="541866"/>
                  </a:cubicBezTo>
                  <a:cubicBezTo>
                    <a:pt x="1148388" y="517236"/>
                    <a:pt x="1114521" y="458739"/>
                    <a:pt x="1137612" y="431030"/>
                  </a:cubicBezTo>
                  <a:cubicBezTo>
                    <a:pt x="1160703" y="403321"/>
                    <a:pt x="1240751" y="401781"/>
                    <a:pt x="1276157" y="375611"/>
                  </a:cubicBezTo>
                  <a:cubicBezTo>
                    <a:pt x="1311563" y="349441"/>
                    <a:pt x="1345430" y="304799"/>
                    <a:pt x="1350048" y="274011"/>
                  </a:cubicBezTo>
                  <a:cubicBezTo>
                    <a:pt x="1354666" y="243223"/>
                    <a:pt x="1342351" y="218593"/>
                    <a:pt x="1303866" y="190884"/>
                  </a:cubicBezTo>
                  <a:cubicBezTo>
                    <a:pt x="1265381" y="163175"/>
                    <a:pt x="1148387" y="116993"/>
                    <a:pt x="1119139" y="107757"/>
                  </a:cubicBezTo>
                  <a:cubicBezTo>
                    <a:pt x="1089891" y="98521"/>
                    <a:pt x="1143770" y="110836"/>
                    <a:pt x="1128376" y="135466"/>
                  </a:cubicBezTo>
                  <a:cubicBezTo>
                    <a:pt x="1112982" y="160096"/>
                    <a:pt x="1065261" y="244763"/>
                    <a:pt x="1026776" y="255539"/>
                  </a:cubicBezTo>
                  <a:cubicBezTo>
                    <a:pt x="988291" y="266315"/>
                    <a:pt x="935951" y="227830"/>
                    <a:pt x="897466" y="200121"/>
                  </a:cubicBezTo>
                  <a:cubicBezTo>
                    <a:pt x="858981" y="172412"/>
                    <a:pt x="818957" y="107757"/>
                    <a:pt x="795866" y="89284"/>
                  </a:cubicBezTo>
                  <a:cubicBezTo>
                    <a:pt x="772775" y="70811"/>
                    <a:pt x="765078" y="73890"/>
                    <a:pt x="758921" y="89284"/>
                  </a:cubicBezTo>
                  <a:cubicBezTo>
                    <a:pt x="752764" y="104678"/>
                    <a:pt x="789709" y="192424"/>
                    <a:pt x="758921" y="181648"/>
                  </a:cubicBezTo>
                  <a:cubicBezTo>
                    <a:pt x="728133" y="170872"/>
                    <a:pt x="620376" y="49260"/>
                    <a:pt x="574194" y="24630"/>
                  </a:cubicBezTo>
                  <a:cubicBezTo>
                    <a:pt x="528012" y="0"/>
                    <a:pt x="497224" y="16933"/>
                    <a:pt x="481830" y="33866"/>
                  </a:cubicBezTo>
                  <a:cubicBezTo>
                    <a:pt x="466436" y="50799"/>
                    <a:pt x="495685" y="110836"/>
                    <a:pt x="481830" y="126230"/>
                  </a:cubicBezTo>
                  <a:cubicBezTo>
                    <a:pt x="467976" y="141624"/>
                    <a:pt x="426412" y="101600"/>
                    <a:pt x="398703" y="126230"/>
                  </a:cubicBezTo>
                  <a:cubicBezTo>
                    <a:pt x="370994" y="150860"/>
                    <a:pt x="335588" y="237066"/>
                    <a:pt x="315576" y="274011"/>
                  </a:cubicBezTo>
                  <a:cubicBezTo>
                    <a:pt x="295564" y="310956"/>
                    <a:pt x="303260" y="338666"/>
                    <a:pt x="278630" y="347902"/>
                  </a:cubicBezTo>
                  <a:cubicBezTo>
                    <a:pt x="254000" y="357138"/>
                    <a:pt x="201660" y="335588"/>
                    <a:pt x="186266" y="357139"/>
                  </a:cubicBezTo>
                  <a:close/>
                </a:path>
              </a:pathLst>
            </a:custGeom>
            <a:ln w="28575">
              <a:solidFill>
                <a:schemeClr val="accent4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 prstMaterial="dkEdge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2" name="자유형 1"/>
            <p:cNvSpPr/>
            <p:nvPr/>
          </p:nvSpPr>
          <p:spPr>
            <a:xfrm>
              <a:off x="3088796" y="4708525"/>
              <a:ext cx="2016604" cy="1605393"/>
            </a:xfrm>
            <a:custGeom>
              <a:avLst/>
              <a:gdLst>
                <a:gd name="connsiteX0" fmla="*/ 109297 w 1908848"/>
                <a:gd name="connsiteY0" fmla="*/ 1499369 h 1503987"/>
                <a:gd name="connsiteX1" fmla="*/ 7697 w 1908848"/>
                <a:gd name="connsiteY1" fmla="*/ 1397769 h 1503987"/>
                <a:gd name="connsiteX2" fmla="*/ 63115 w 1908848"/>
                <a:gd name="connsiteY2" fmla="*/ 1240751 h 1503987"/>
                <a:gd name="connsiteX3" fmla="*/ 127769 w 1908848"/>
                <a:gd name="connsiteY3" fmla="*/ 1157624 h 1503987"/>
                <a:gd name="connsiteX4" fmla="*/ 127769 w 1908848"/>
                <a:gd name="connsiteY4" fmla="*/ 1092969 h 1503987"/>
                <a:gd name="connsiteX5" fmla="*/ 183188 w 1908848"/>
                <a:gd name="connsiteY5" fmla="*/ 1037551 h 1503987"/>
                <a:gd name="connsiteX6" fmla="*/ 44642 w 1908848"/>
                <a:gd name="connsiteY6" fmla="*/ 982133 h 1503987"/>
                <a:gd name="connsiteX7" fmla="*/ 81588 w 1908848"/>
                <a:gd name="connsiteY7" fmla="*/ 889769 h 1503987"/>
                <a:gd name="connsiteX8" fmla="*/ 35406 w 1908848"/>
                <a:gd name="connsiteY8" fmla="*/ 806642 h 1503987"/>
                <a:gd name="connsiteX9" fmla="*/ 164715 w 1908848"/>
                <a:gd name="connsiteY9" fmla="*/ 631151 h 1503987"/>
                <a:gd name="connsiteX10" fmla="*/ 247842 w 1908848"/>
                <a:gd name="connsiteY10" fmla="*/ 621915 h 1503987"/>
                <a:gd name="connsiteX11" fmla="*/ 247842 w 1908848"/>
                <a:gd name="connsiteY11" fmla="*/ 464897 h 1503987"/>
                <a:gd name="connsiteX12" fmla="*/ 173951 w 1908848"/>
                <a:gd name="connsiteY12" fmla="*/ 317115 h 1503987"/>
                <a:gd name="connsiteX13" fmla="*/ 257079 w 1908848"/>
                <a:gd name="connsiteY13" fmla="*/ 363297 h 1503987"/>
                <a:gd name="connsiteX14" fmla="*/ 257079 w 1908848"/>
                <a:gd name="connsiteY14" fmla="*/ 270933 h 1503987"/>
                <a:gd name="connsiteX15" fmla="*/ 386388 w 1908848"/>
                <a:gd name="connsiteY15" fmla="*/ 280169 h 1503987"/>
                <a:gd name="connsiteX16" fmla="*/ 487988 w 1908848"/>
                <a:gd name="connsiteY16" fmla="*/ 215515 h 1503987"/>
                <a:gd name="connsiteX17" fmla="*/ 534169 w 1908848"/>
                <a:gd name="connsiteY17" fmla="*/ 113915 h 1503987"/>
                <a:gd name="connsiteX18" fmla="*/ 552642 w 1908848"/>
                <a:gd name="connsiteY18" fmla="*/ 40024 h 1503987"/>
                <a:gd name="connsiteX19" fmla="*/ 608060 w 1908848"/>
                <a:gd name="connsiteY19" fmla="*/ 58497 h 1503987"/>
                <a:gd name="connsiteX20" fmla="*/ 663479 w 1908848"/>
                <a:gd name="connsiteY20" fmla="*/ 178569 h 1503987"/>
                <a:gd name="connsiteX21" fmla="*/ 728133 w 1908848"/>
                <a:gd name="connsiteY21" fmla="*/ 104679 h 1503987"/>
                <a:gd name="connsiteX22" fmla="*/ 848206 w 1908848"/>
                <a:gd name="connsiteY22" fmla="*/ 104679 h 1503987"/>
                <a:gd name="connsiteX23" fmla="*/ 866679 w 1908848"/>
                <a:gd name="connsiteY23" fmla="*/ 3079 h 1503987"/>
                <a:gd name="connsiteX24" fmla="*/ 1116060 w 1908848"/>
                <a:gd name="connsiteY24" fmla="*/ 86206 h 1503987"/>
                <a:gd name="connsiteX25" fmla="*/ 1153006 w 1908848"/>
                <a:gd name="connsiteY25" fmla="*/ 187806 h 1503987"/>
                <a:gd name="connsiteX26" fmla="*/ 1365442 w 1908848"/>
                <a:gd name="connsiteY26" fmla="*/ 113915 h 1503987"/>
                <a:gd name="connsiteX27" fmla="*/ 1420860 w 1908848"/>
                <a:gd name="connsiteY27" fmla="*/ 243224 h 1503987"/>
                <a:gd name="connsiteX28" fmla="*/ 1550169 w 1908848"/>
                <a:gd name="connsiteY28" fmla="*/ 86206 h 1503987"/>
                <a:gd name="connsiteX29" fmla="*/ 1614824 w 1908848"/>
                <a:gd name="connsiteY29" fmla="*/ 215515 h 1503987"/>
                <a:gd name="connsiteX30" fmla="*/ 1670242 w 1908848"/>
                <a:gd name="connsiteY30" fmla="*/ 215515 h 1503987"/>
                <a:gd name="connsiteX31" fmla="*/ 1679479 w 1908848"/>
                <a:gd name="connsiteY31" fmla="*/ 363297 h 1503987"/>
                <a:gd name="connsiteX32" fmla="*/ 1827260 w 1908848"/>
                <a:gd name="connsiteY32" fmla="*/ 446424 h 1503987"/>
                <a:gd name="connsiteX33" fmla="*/ 1873442 w 1908848"/>
                <a:gd name="connsiteY33" fmla="*/ 686569 h 1503987"/>
                <a:gd name="connsiteX34" fmla="*/ 1891915 w 1908848"/>
                <a:gd name="connsiteY34" fmla="*/ 825115 h 1503987"/>
                <a:gd name="connsiteX35" fmla="*/ 1771842 w 1908848"/>
                <a:gd name="connsiteY35" fmla="*/ 982133 h 1503987"/>
                <a:gd name="connsiteX36" fmla="*/ 1568642 w 1908848"/>
                <a:gd name="connsiteY36" fmla="*/ 1019079 h 1503987"/>
                <a:gd name="connsiteX37" fmla="*/ 1587115 w 1908848"/>
                <a:gd name="connsiteY37" fmla="*/ 1056024 h 1503987"/>
                <a:gd name="connsiteX38" fmla="*/ 1587115 w 1908848"/>
                <a:gd name="connsiteY38" fmla="*/ 1166860 h 1503987"/>
                <a:gd name="connsiteX39" fmla="*/ 1485515 w 1908848"/>
                <a:gd name="connsiteY39" fmla="*/ 1157624 h 1503987"/>
                <a:gd name="connsiteX40" fmla="*/ 1448569 w 1908848"/>
                <a:gd name="connsiteY40" fmla="*/ 1111442 h 1503987"/>
                <a:gd name="connsiteX41" fmla="*/ 1374679 w 1908848"/>
                <a:gd name="connsiteY41" fmla="*/ 1213042 h 1503987"/>
                <a:gd name="connsiteX42" fmla="*/ 1226897 w 1908848"/>
                <a:gd name="connsiteY42" fmla="*/ 1259224 h 1503987"/>
                <a:gd name="connsiteX43" fmla="*/ 1217660 w 1908848"/>
                <a:gd name="connsiteY43" fmla="*/ 1342351 h 1503987"/>
                <a:gd name="connsiteX44" fmla="*/ 1097588 w 1908848"/>
                <a:gd name="connsiteY44" fmla="*/ 1333115 h 1503987"/>
                <a:gd name="connsiteX45" fmla="*/ 1088351 w 1908848"/>
                <a:gd name="connsiteY45" fmla="*/ 1305406 h 1503987"/>
                <a:gd name="connsiteX46" fmla="*/ 922097 w 1908848"/>
                <a:gd name="connsiteY46" fmla="*/ 1323879 h 1503987"/>
                <a:gd name="connsiteX47" fmla="*/ 866679 w 1908848"/>
                <a:gd name="connsiteY47" fmla="*/ 1351588 h 1503987"/>
                <a:gd name="connsiteX48" fmla="*/ 820497 w 1908848"/>
                <a:gd name="connsiteY48" fmla="*/ 1314642 h 1503987"/>
                <a:gd name="connsiteX49" fmla="*/ 654242 w 1908848"/>
                <a:gd name="connsiteY49" fmla="*/ 1314642 h 1503987"/>
                <a:gd name="connsiteX50" fmla="*/ 552642 w 1908848"/>
                <a:gd name="connsiteY50" fmla="*/ 1203806 h 1503987"/>
                <a:gd name="connsiteX51" fmla="*/ 543406 w 1908848"/>
                <a:gd name="connsiteY51" fmla="*/ 1268460 h 1503987"/>
                <a:gd name="connsiteX52" fmla="*/ 367915 w 1908848"/>
                <a:gd name="connsiteY52" fmla="*/ 1314642 h 1503987"/>
                <a:gd name="connsiteX53" fmla="*/ 367915 w 1908848"/>
                <a:gd name="connsiteY53" fmla="*/ 1416242 h 1503987"/>
                <a:gd name="connsiteX54" fmla="*/ 303260 w 1908848"/>
                <a:gd name="connsiteY54" fmla="*/ 1453188 h 1503987"/>
                <a:gd name="connsiteX55" fmla="*/ 247842 w 1908848"/>
                <a:gd name="connsiteY55" fmla="*/ 1425479 h 1503987"/>
                <a:gd name="connsiteX56" fmla="*/ 109297 w 1908848"/>
                <a:gd name="connsiteY56" fmla="*/ 1499369 h 150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908848" h="1503987">
                  <a:moveTo>
                    <a:pt x="109297" y="1499369"/>
                  </a:moveTo>
                  <a:cubicBezTo>
                    <a:pt x="69273" y="1494751"/>
                    <a:pt x="15394" y="1440872"/>
                    <a:pt x="7697" y="1397769"/>
                  </a:cubicBezTo>
                  <a:cubicBezTo>
                    <a:pt x="0" y="1354666"/>
                    <a:pt x="43103" y="1280775"/>
                    <a:pt x="63115" y="1240751"/>
                  </a:cubicBezTo>
                  <a:cubicBezTo>
                    <a:pt x="83127" y="1200727"/>
                    <a:pt x="116993" y="1182254"/>
                    <a:pt x="127769" y="1157624"/>
                  </a:cubicBezTo>
                  <a:cubicBezTo>
                    <a:pt x="138545" y="1132994"/>
                    <a:pt x="118533" y="1112981"/>
                    <a:pt x="127769" y="1092969"/>
                  </a:cubicBezTo>
                  <a:cubicBezTo>
                    <a:pt x="137005" y="1072957"/>
                    <a:pt x="197043" y="1056024"/>
                    <a:pt x="183188" y="1037551"/>
                  </a:cubicBezTo>
                  <a:cubicBezTo>
                    <a:pt x="169334" y="1019078"/>
                    <a:pt x="61575" y="1006763"/>
                    <a:pt x="44642" y="982133"/>
                  </a:cubicBezTo>
                  <a:cubicBezTo>
                    <a:pt x="27709" y="957503"/>
                    <a:pt x="83127" y="919017"/>
                    <a:pt x="81588" y="889769"/>
                  </a:cubicBezTo>
                  <a:cubicBezTo>
                    <a:pt x="80049" y="860521"/>
                    <a:pt x="21552" y="849745"/>
                    <a:pt x="35406" y="806642"/>
                  </a:cubicBezTo>
                  <a:cubicBezTo>
                    <a:pt x="49260" y="763539"/>
                    <a:pt x="129309" y="661939"/>
                    <a:pt x="164715" y="631151"/>
                  </a:cubicBezTo>
                  <a:cubicBezTo>
                    <a:pt x="200121" y="600363"/>
                    <a:pt x="233988" y="649624"/>
                    <a:pt x="247842" y="621915"/>
                  </a:cubicBezTo>
                  <a:cubicBezTo>
                    <a:pt x="261696" y="594206"/>
                    <a:pt x="260157" y="515697"/>
                    <a:pt x="247842" y="464897"/>
                  </a:cubicBezTo>
                  <a:cubicBezTo>
                    <a:pt x="235527" y="414097"/>
                    <a:pt x="172411" y="334048"/>
                    <a:pt x="173951" y="317115"/>
                  </a:cubicBezTo>
                  <a:cubicBezTo>
                    <a:pt x="175491" y="300182"/>
                    <a:pt x="243224" y="370994"/>
                    <a:pt x="257079" y="363297"/>
                  </a:cubicBezTo>
                  <a:cubicBezTo>
                    <a:pt x="270934" y="355600"/>
                    <a:pt x="235528" y="284788"/>
                    <a:pt x="257079" y="270933"/>
                  </a:cubicBezTo>
                  <a:cubicBezTo>
                    <a:pt x="278630" y="257078"/>
                    <a:pt x="347903" y="289405"/>
                    <a:pt x="386388" y="280169"/>
                  </a:cubicBezTo>
                  <a:cubicBezTo>
                    <a:pt x="424873" y="270933"/>
                    <a:pt x="463358" y="243224"/>
                    <a:pt x="487988" y="215515"/>
                  </a:cubicBezTo>
                  <a:cubicBezTo>
                    <a:pt x="512618" y="187806"/>
                    <a:pt x="523393" y="143164"/>
                    <a:pt x="534169" y="113915"/>
                  </a:cubicBezTo>
                  <a:cubicBezTo>
                    <a:pt x="544945" y="84667"/>
                    <a:pt x="540327" y="49260"/>
                    <a:pt x="552642" y="40024"/>
                  </a:cubicBezTo>
                  <a:cubicBezTo>
                    <a:pt x="564957" y="30788"/>
                    <a:pt x="589587" y="35406"/>
                    <a:pt x="608060" y="58497"/>
                  </a:cubicBezTo>
                  <a:cubicBezTo>
                    <a:pt x="626533" y="81588"/>
                    <a:pt x="643467" y="170872"/>
                    <a:pt x="663479" y="178569"/>
                  </a:cubicBezTo>
                  <a:cubicBezTo>
                    <a:pt x="683491" y="186266"/>
                    <a:pt x="697345" y="116994"/>
                    <a:pt x="728133" y="104679"/>
                  </a:cubicBezTo>
                  <a:cubicBezTo>
                    <a:pt x="758921" y="92364"/>
                    <a:pt x="825115" y="121612"/>
                    <a:pt x="848206" y="104679"/>
                  </a:cubicBezTo>
                  <a:cubicBezTo>
                    <a:pt x="871297" y="87746"/>
                    <a:pt x="822037" y="6158"/>
                    <a:pt x="866679" y="3079"/>
                  </a:cubicBezTo>
                  <a:cubicBezTo>
                    <a:pt x="911321" y="0"/>
                    <a:pt x="1068339" y="55418"/>
                    <a:pt x="1116060" y="86206"/>
                  </a:cubicBezTo>
                  <a:cubicBezTo>
                    <a:pt x="1163781" y="116994"/>
                    <a:pt x="1111442" y="183188"/>
                    <a:pt x="1153006" y="187806"/>
                  </a:cubicBezTo>
                  <a:cubicBezTo>
                    <a:pt x="1194570" y="192424"/>
                    <a:pt x="1320800" y="104679"/>
                    <a:pt x="1365442" y="113915"/>
                  </a:cubicBezTo>
                  <a:cubicBezTo>
                    <a:pt x="1410084" y="123151"/>
                    <a:pt x="1390072" y="247842"/>
                    <a:pt x="1420860" y="243224"/>
                  </a:cubicBezTo>
                  <a:cubicBezTo>
                    <a:pt x="1451648" y="238606"/>
                    <a:pt x="1517842" y="90824"/>
                    <a:pt x="1550169" y="86206"/>
                  </a:cubicBezTo>
                  <a:cubicBezTo>
                    <a:pt x="1582496" y="81588"/>
                    <a:pt x="1594812" y="193964"/>
                    <a:pt x="1614824" y="215515"/>
                  </a:cubicBezTo>
                  <a:cubicBezTo>
                    <a:pt x="1634836" y="237066"/>
                    <a:pt x="1659466" y="190885"/>
                    <a:pt x="1670242" y="215515"/>
                  </a:cubicBezTo>
                  <a:cubicBezTo>
                    <a:pt x="1681018" y="240145"/>
                    <a:pt x="1653309" y="324812"/>
                    <a:pt x="1679479" y="363297"/>
                  </a:cubicBezTo>
                  <a:cubicBezTo>
                    <a:pt x="1705649" y="401782"/>
                    <a:pt x="1794933" y="392545"/>
                    <a:pt x="1827260" y="446424"/>
                  </a:cubicBezTo>
                  <a:cubicBezTo>
                    <a:pt x="1859587" y="500303"/>
                    <a:pt x="1862666" y="623454"/>
                    <a:pt x="1873442" y="686569"/>
                  </a:cubicBezTo>
                  <a:cubicBezTo>
                    <a:pt x="1884218" y="749684"/>
                    <a:pt x="1908848" y="775854"/>
                    <a:pt x="1891915" y="825115"/>
                  </a:cubicBezTo>
                  <a:cubicBezTo>
                    <a:pt x="1874982" y="874376"/>
                    <a:pt x="1825721" y="949806"/>
                    <a:pt x="1771842" y="982133"/>
                  </a:cubicBezTo>
                  <a:cubicBezTo>
                    <a:pt x="1717963" y="1014460"/>
                    <a:pt x="1599430" y="1006764"/>
                    <a:pt x="1568642" y="1019079"/>
                  </a:cubicBezTo>
                  <a:cubicBezTo>
                    <a:pt x="1537854" y="1031394"/>
                    <a:pt x="1584036" y="1031394"/>
                    <a:pt x="1587115" y="1056024"/>
                  </a:cubicBezTo>
                  <a:cubicBezTo>
                    <a:pt x="1590194" y="1080654"/>
                    <a:pt x="1604048" y="1149927"/>
                    <a:pt x="1587115" y="1166860"/>
                  </a:cubicBezTo>
                  <a:cubicBezTo>
                    <a:pt x="1570182" y="1183793"/>
                    <a:pt x="1508606" y="1166860"/>
                    <a:pt x="1485515" y="1157624"/>
                  </a:cubicBezTo>
                  <a:cubicBezTo>
                    <a:pt x="1462424" y="1148388"/>
                    <a:pt x="1467042" y="1102206"/>
                    <a:pt x="1448569" y="1111442"/>
                  </a:cubicBezTo>
                  <a:cubicBezTo>
                    <a:pt x="1430096" y="1120678"/>
                    <a:pt x="1411624" y="1188412"/>
                    <a:pt x="1374679" y="1213042"/>
                  </a:cubicBezTo>
                  <a:cubicBezTo>
                    <a:pt x="1337734" y="1237672"/>
                    <a:pt x="1253067" y="1237672"/>
                    <a:pt x="1226897" y="1259224"/>
                  </a:cubicBezTo>
                  <a:cubicBezTo>
                    <a:pt x="1200727" y="1280776"/>
                    <a:pt x="1239212" y="1330036"/>
                    <a:pt x="1217660" y="1342351"/>
                  </a:cubicBezTo>
                  <a:cubicBezTo>
                    <a:pt x="1196108" y="1354666"/>
                    <a:pt x="1119140" y="1339273"/>
                    <a:pt x="1097588" y="1333115"/>
                  </a:cubicBezTo>
                  <a:cubicBezTo>
                    <a:pt x="1076036" y="1326957"/>
                    <a:pt x="1117599" y="1306945"/>
                    <a:pt x="1088351" y="1305406"/>
                  </a:cubicBezTo>
                  <a:cubicBezTo>
                    <a:pt x="1059103" y="1303867"/>
                    <a:pt x="959042" y="1316182"/>
                    <a:pt x="922097" y="1323879"/>
                  </a:cubicBezTo>
                  <a:cubicBezTo>
                    <a:pt x="885152" y="1331576"/>
                    <a:pt x="883612" y="1353128"/>
                    <a:pt x="866679" y="1351588"/>
                  </a:cubicBezTo>
                  <a:cubicBezTo>
                    <a:pt x="849746" y="1350048"/>
                    <a:pt x="855903" y="1320800"/>
                    <a:pt x="820497" y="1314642"/>
                  </a:cubicBezTo>
                  <a:cubicBezTo>
                    <a:pt x="785091" y="1308484"/>
                    <a:pt x="698884" y="1333115"/>
                    <a:pt x="654242" y="1314642"/>
                  </a:cubicBezTo>
                  <a:cubicBezTo>
                    <a:pt x="609600" y="1296169"/>
                    <a:pt x="571115" y="1211503"/>
                    <a:pt x="552642" y="1203806"/>
                  </a:cubicBezTo>
                  <a:cubicBezTo>
                    <a:pt x="534169" y="1196109"/>
                    <a:pt x="574194" y="1249987"/>
                    <a:pt x="543406" y="1268460"/>
                  </a:cubicBezTo>
                  <a:cubicBezTo>
                    <a:pt x="512618" y="1286933"/>
                    <a:pt x="397163" y="1290012"/>
                    <a:pt x="367915" y="1314642"/>
                  </a:cubicBezTo>
                  <a:cubicBezTo>
                    <a:pt x="338667" y="1339272"/>
                    <a:pt x="378691" y="1393151"/>
                    <a:pt x="367915" y="1416242"/>
                  </a:cubicBezTo>
                  <a:cubicBezTo>
                    <a:pt x="357139" y="1439333"/>
                    <a:pt x="323272" y="1451649"/>
                    <a:pt x="303260" y="1453188"/>
                  </a:cubicBezTo>
                  <a:cubicBezTo>
                    <a:pt x="283248" y="1454727"/>
                    <a:pt x="280169" y="1417782"/>
                    <a:pt x="247842" y="1425479"/>
                  </a:cubicBezTo>
                  <a:cubicBezTo>
                    <a:pt x="215515" y="1433176"/>
                    <a:pt x="149321" y="1503987"/>
                    <a:pt x="109297" y="1499369"/>
                  </a:cubicBezTo>
                  <a:close/>
                </a:path>
              </a:pathLst>
            </a:custGeom>
            <a:ln w="28575">
              <a:solidFill>
                <a:schemeClr val="accent4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 prstMaterial="dkEdge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" name="자유형 2"/>
            <p:cNvSpPr/>
            <p:nvPr/>
          </p:nvSpPr>
          <p:spPr>
            <a:xfrm>
              <a:off x="4162425" y="1228724"/>
              <a:ext cx="2209800" cy="1893455"/>
            </a:xfrm>
            <a:custGeom>
              <a:avLst/>
              <a:gdLst>
                <a:gd name="connsiteX0" fmla="*/ 1109903 w 2055091"/>
                <a:gd name="connsiteY0" fmla="*/ 4618 h 1741055"/>
                <a:gd name="connsiteX1" fmla="*/ 1109903 w 2055091"/>
                <a:gd name="connsiteY1" fmla="*/ 60036 h 1741055"/>
                <a:gd name="connsiteX2" fmla="*/ 1063721 w 2055091"/>
                <a:gd name="connsiteY2" fmla="*/ 124691 h 1741055"/>
                <a:gd name="connsiteX3" fmla="*/ 1017539 w 2055091"/>
                <a:gd name="connsiteY3" fmla="*/ 170873 h 1741055"/>
                <a:gd name="connsiteX4" fmla="*/ 1008303 w 2055091"/>
                <a:gd name="connsiteY4" fmla="*/ 87745 h 1741055"/>
                <a:gd name="connsiteX5" fmla="*/ 878994 w 2055091"/>
                <a:gd name="connsiteY5" fmla="*/ 133927 h 1741055"/>
                <a:gd name="connsiteX6" fmla="*/ 925176 w 2055091"/>
                <a:gd name="connsiteY6" fmla="*/ 170873 h 1741055"/>
                <a:gd name="connsiteX7" fmla="*/ 878994 w 2055091"/>
                <a:gd name="connsiteY7" fmla="*/ 217055 h 1741055"/>
                <a:gd name="connsiteX8" fmla="*/ 943648 w 2055091"/>
                <a:gd name="connsiteY8" fmla="*/ 226291 h 1741055"/>
                <a:gd name="connsiteX9" fmla="*/ 878994 w 2055091"/>
                <a:gd name="connsiteY9" fmla="*/ 309418 h 1741055"/>
                <a:gd name="connsiteX10" fmla="*/ 592667 w 2055091"/>
                <a:gd name="connsiteY10" fmla="*/ 309418 h 1741055"/>
                <a:gd name="connsiteX11" fmla="*/ 491067 w 2055091"/>
                <a:gd name="connsiteY11" fmla="*/ 281709 h 1741055"/>
                <a:gd name="connsiteX12" fmla="*/ 417176 w 2055091"/>
                <a:gd name="connsiteY12" fmla="*/ 189345 h 1741055"/>
                <a:gd name="connsiteX13" fmla="*/ 361757 w 2055091"/>
                <a:gd name="connsiteY13" fmla="*/ 198582 h 1741055"/>
                <a:gd name="connsiteX14" fmla="*/ 324812 w 2055091"/>
                <a:gd name="connsiteY14" fmla="*/ 309418 h 1741055"/>
                <a:gd name="connsiteX15" fmla="*/ 241685 w 2055091"/>
                <a:gd name="connsiteY15" fmla="*/ 272473 h 1741055"/>
                <a:gd name="connsiteX16" fmla="*/ 213976 w 2055091"/>
                <a:gd name="connsiteY16" fmla="*/ 217055 h 1741055"/>
                <a:gd name="connsiteX17" fmla="*/ 140085 w 2055091"/>
                <a:gd name="connsiteY17" fmla="*/ 244764 h 1741055"/>
                <a:gd name="connsiteX18" fmla="*/ 56957 w 2055091"/>
                <a:gd name="connsiteY18" fmla="*/ 300182 h 1741055"/>
                <a:gd name="connsiteX19" fmla="*/ 10776 w 2055091"/>
                <a:gd name="connsiteY19" fmla="*/ 318655 h 1741055"/>
                <a:gd name="connsiteX20" fmla="*/ 121612 w 2055091"/>
                <a:gd name="connsiteY20" fmla="*/ 392545 h 1741055"/>
                <a:gd name="connsiteX21" fmla="*/ 112376 w 2055091"/>
                <a:gd name="connsiteY21" fmla="*/ 420255 h 1741055"/>
                <a:gd name="connsiteX22" fmla="*/ 260157 w 2055091"/>
                <a:gd name="connsiteY22" fmla="*/ 494145 h 1741055"/>
                <a:gd name="connsiteX23" fmla="*/ 306339 w 2055091"/>
                <a:gd name="connsiteY23" fmla="*/ 549564 h 1741055"/>
                <a:gd name="connsiteX24" fmla="*/ 324812 w 2055091"/>
                <a:gd name="connsiteY24" fmla="*/ 586509 h 1741055"/>
                <a:gd name="connsiteX25" fmla="*/ 370994 w 2055091"/>
                <a:gd name="connsiteY25" fmla="*/ 604982 h 1741055"/>
                <a:gd name="connsiteX26" fmla="*/ 435648 w 2055091"/>
                <a:gd name="connsiteY26" fmla="*/ 725055 h 1741055"/>
                <a:gd name="connsiteX27" fmla="*/ 389467 w 2055091"/>
                <a:gd name="connsiteY27" fmla="*/ 835891 h 1741055"/>
                <a:gd name="connsiteX28" fmla="*/ 444885 w 2055091"/>
                <a:gd name="connsiteY28" fmla="*/ 1020618 h 1741055"/>
                <a:gd name="connsiteX29" fmla="*/ 583430 w 2055091"/>
                <a:gd name="connsiteY29" fmla="*/ 1057564 h 1741055"/>
                <a:gd name="connsiteX30" fmla="*/ 648085 w 2055091"/>
                <a:gd name="connsiteY30" fmla="*/ 1177636 h 1741055"/>
                <a:gd name="connsiteX31" fmla="*/ 629612 w 2055091"/>
                <a:gd name="connsiteY31" fmla="*/ 1427018 h 1741055"/>
                <a:gd name="connsiteX32" fmla="*/ 611139 w 2055091"/>
                <a:gd name="connsiteY32" fmla="*/ 1556327 h 1741055"/>
                <a:gd name="connsiteX33" fmla="*/ 685030 w 2055091"/>
                <a:gd name="connsiteY33" fmla="*/ 1537855 h 1741055"/>
                <a:gd name="connsiteX34" fmla="*/ 731212 w 2055091"/>
                <a:gd name="connsiteY34" fmla="*/ 1593273 h 1741055"/>
                <a:gd name="connsiteX35" fmla="*/ 814339 w 2055091"/>
                <a:gd name="connsiteY35" fmla="*/ 1445491 h 1741055"/>
                <a:gd name="connsiteX36" fmla="*/ 897467 w 2055091"/>
                <a:gd name="connsiteY36" fmla="*/ 1528618 h 1741055"/>
                <a:gd name="connsiteX37" fmla="*/ 999067 w 2055091"/>
                <a:gd name="connsiteY37" fmla="*/ 1473200 h 1741055"/>
                <a:gd name="connsiteX38" fmla="*/ 1091430 w 2055091"/>
                <a:gd name="connsiteY38" fmla="*/ 1500909 h 1741055"/>
                <a:gd name="connsiteX39" fmla="*/ 1119139 w 2055091"/>
                <a:gd name="connsiteY39" fmla="*/ 1537855 h 1741055"/>
                <a:gd name="connsiteX40" fmla="*/ 1211503 w 2055091"/>
                <a:gd name="connsiteY40" fmla="*/ 1565564 h 1741055"/>
                <a:gd name="connsiteX41" fmla="*/ 1229976 w 2055091"/>
                <a:gd name="connsiteY41" fmla="*/ 1620982 h 1741055"/>
                <a:gd name="connsiteX42" fmla="*/ 1386994 w 2055091"/>
                <a:gd name="connsiteY42" fmla="*/ 1630218 h 1741055"/>
                <a:gd name="connsiteX43" fmla="*/ 1313103 w 2055091"/>
                <a:gd name="connsiteY43" fmla="*/ 1741055 h 1741055"/>
                <a:gd name="connsiteX44" fmla="*/ 1497830 w 2055091"/>
                <a:gd name="connsiteY44" fmla="*/ 1630218 h 1741055"/>
                <a:gd name="connsiteX45" fmla="*/ 1553248 w 2055091"/>
                <a:gd name="connsiteY45" fmla="*/ 1630218 h 1741055"/>
                <a:gd name="connsiteX46" fmla="*/ 1599430 w 2055091"/>
                <a:gd name="connsiteY46" fmla="*/ 1667164 h 1741055"/>
                <a:gd name="connsiteX47" fmla="*/ 1802630 w 2055091"/>
                <a:gd name="connsiteY47" fmla="*/ 1611745 h 1741055"/>
                <a:gd name="connsiteX48" fmla="*/ 1885757 w 2055091"/>
                <a:gd name="connsiteY48" fmla="*/ 1630218 h 1741055"/>
                <a:gd name="connsiteX49" fmla="*/ 1996594 w 2055091"/>
                <a:gd name="connsiteY49" fmla="*/ 1547091 h 1741055"/>
                <a:gd name="connsiteX50" fmla="*/ 2052012 w 2055091"/>
                <a:gd name="connsiteY50" fmla="*/ 1556327 h 1741055"/>
                <a:gd name="connsiteX51" fmla="*/ 2015067 w 2055091"/>
                <a:gd name="connsiteY51" fmla="*/ 1408545 h 1741055"/>
                <a:gd name="connsiteX52" fmla="*/ 1941176 w 2055091"/>
                <a:gd name="connsiteY52" fmla="*/ 1288473 h 1741055"/>
                <a:gd name="connsiteX53" fmla="*/ 1848812 w 2055091"/>
                <a:gd name="connsiteY53" fmla="*/ 1186873 h 1741055"/>
                <a:gd name="connsiteX54" fmla="*/ 1793394 w 2055091"/>
                <a:gd name="connsiteY54" fmla="*/ 946727 h 1741055"/>
                <a:gd name="connsiteX55" fmla="*/ 1691794 w 2055091"/>
                <a:gd name="connsiteY55" fmla="*/ 826655 h 1741055"/>
                <a:gd name="connsiteX56" fmla="*/ 1599430 w 2055091"/>
                <a:gd name="connsiteY56" fmla="*/ 706582 h 1741055"/>
                <a:gd name="connsiteX57" fmla="*/ 1479357 w 2055091"/>
                <a:gd name="connsiteY57" fmla="*/ 586509 h 1741055"/>
                <a:gd name="connsiteX58" fmla="*/ 1405467 w 2055091"/>
                <a:gd name="connsiteY58" fmla="*/ 401782 h 1741055"/>
                <a:gd name="connsiteX59" fmla="*/ 1322339 w 2055091"/>
                <a:gd name="connsiteY59" fmla="*/ 244764 h 1741055"/>
                <a:gd name="connsiteX60" fmla="*/ 1266921 w 2055091"/>
                <a:gd name="connsiteY60" fmla="*/ 189345 h 1741055"/>
                <a:gd name="connsiteX61" fmla="*/ 1229976 w 2055091"/>
                <a:gd name="connsiteY61" fmla="*/ 87745 h 1741055"/>
                <a:gd name="connsiteX62" fmla="*/ 1109903 w 2055091"/>
                <a:gd name="connsiteY62" fmla="*/ 4618 h 174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2055091" h="1741055">
                  <a:moveTo>
                    <a:pt x="1109903" y="4618"/>
                  </a:moveTo>
                  <a:cubicBezTo>
                    <a:pt x="1089891" y="0"/>
                    <a:pt x="1117600" y="40024"/>
                    <a:pt x="1109903" y="60036"/>
                  </a:cubicBezTo>
                  <a:cubicBezTo>
                    <a:pt x="1102206" y="80048"/>
                    <a:pt x="1079115" y="106218"/>
                    <a:pt x="1063721" y="124691"/>
                  </a:cubicBezTo>
                  <a:cubicBezTo>
                    <a:pt x="1048327" y="143164"/>
                    <a:pt x="1026775" y="177031"/>
                    <a:pt x="1017539" y="170873"/>
                  </a:cubicBezTo>
                  <a:cubicBezTo>
                    <a:pt x="1008303" y="164715"/>
                    <a:pt x="1031394" y="93903"/>
                    <a:pt x="1008303" y="87745"/>
                  </a:cubicBezTo>
                  <a:cubicBezTo>
                    <a:pt x="985212" y="81587"/>
                    <a:pt x="892848" y="120072"/>
                    <a:pt x="878994" y="133927"/>
                  </a:cubicBezTo>
                  <a:cubicBezTo>
                    <a:pt x="865140" y="147782"/>
                    <a:pt x="925176" y="157018"/>
                    <a:pt x="925176" y="170873"/>
                  </a:cubicBezTo>
                  <a:cubicBezTo>
                    <a:pt x="925176" y="184728"/>
                    <a:pt x="875915" y="207819"/>
                    <a:pt x="878994" y="217055"/>
                  </a:cubicBezTo>
                  <a:cubicBezTo>
                    <a:pt x="882073" y="226291"/>
                    <a:pt x="943648" y="210897"/>
                    <a:pt x="943648" y="226291"/>
                  </a:cubicBezTo>
                  <a:cubicBezTo>
                    <a:pt x="943648" y="241685"/>
                    <a:pt x="937491" y="295564"/>
                    <a:pt x="878994" y="309418"/>
                  </a:cubicBezTo>
                  <a:cubicBezTo>
                    <a:pt x="820497" y="323272"/>
                    <a:pt x="657322" y="314036"/>
                    <a:pt x="592667" y="309418"/>
                  </a:cubicBezTo>
                  <a:cubicBezTo>
                    <a:pt x="528013" y="304800"/>
                    <a:pt x="520315" y="301721"/>
                    <a:pt x="491067" y="281709"/>
                  </a:cubicBezTo>
                  <a:cubicBezTo>
                    <a:pt x="461819" y="261697"/>
                    <a:pt x="438728" y="203199"/>
                    <a:pt x="417176" y="189345"/>
                  </a:cubicBezTo>
                  <a:cubicBezTo>
                    <a:pt x="395624" y="175491"/>
                    <a:pt x="377151" y="178570"/>
                    <a:pt x="361757" y="198582"/>
                  </a:cubicBezTo>
                  <a:cubicBezTo>
                    <a:pt x="346363" y="218594"/>
                    <a:pt x="344824" y="297103"/>
                    <a:pt x="324812" y="309418"/>
                  </a:cubicBezTo>
                  <a:cubicBezTo>
                    <a:pt x="304800" y="321733"/>
                    <a:pt x="260158" y="287867"/>
                    <a:pt x="241685" y="272473"/>
                  </a:cubicBezTo>
                  <a:cubicBezTo>
                    <a:pt x="223212" y="257079"/>
                    <a:pt x="230909" y="221673"/>
                    <a:pt x="213976" y="217055"/>
                  </a:cubicBezTo>
                  <a:cubicBezTo>
                    <a:pt x="197043" y="212437"/>
                    <a:pt x="166255" y="230910"/>
                    <a:pt x="140085" y="244764"/>
                  </a:cubicBezTo>
                  <a:cubicBezTo>
                    <a:pt x="113915" y="258618"/>
                    <a:pt x="78509" y="287867"/>
                    <a:pt x="56957" y="300182"/>
                  </a:cubicBezTo>
                  <a:cubicBezTo>
                    <a:pt x="35405" y="312497"/>
                    <a:pt x="0" y="303261"/>
                    <a:pt x="10776" y="318655"/>
                  </a:cubicBezTo>
                  <a:cubicBezTo>
                    <a:pt x="21552" y="334049"/>
                    <a:pt x="104679" y="375612"/>
                    <a:pt x="121612" y="392545"/>
                  </a:cubicBezTo>
                  <a:cubicBezTo>
                    <a:pt x="138545" y="409478"/>
                    <a:pt x="89285" y="403322"/>
                    <a:pt x="112376" y="420255"/>
                  </a:cubicBezTo>
                  <a:cubicBezTo>
                    <a:pt x="135467" y="437188"/>
                    <a:pt x="227830" y="472594"/>
                    <a:pt x="260157" y="494145"/>
                  </a:cubicBezTo>
                  <a:cubicBezTo>
                    <a:pt x="292484" y="515696"/>
                    <a:pt x="295563" y="534170"/>
                    <a:pt x="306339" y="549564"/>
                  </a:cubicBezTo>
                  <a:cubicBezTo>
                    <a:pt x="317115" y="564958"/>
                    <a:pt x="314036" y="577273"/>
                    <a:pt x="324812" y="586509"/>
                  </a:cubicBezTo>
                  <a:cubicBezTo>
                    <a:pt x="335588" y="595745"/>
                    <a:pt x="352521" y="581891"/>
                    <a:pt x="370994" y="604982"/>
                  </a:cubicBezTo>
                  <a:cubicBezTo>
                    <a:pt x="389467" y="628073"/>
                    <a:pt x="432569" y="686570"/>
                    <a:pt x="435648" y="725055"/>
                  </a:cubicBezTo>
                  <a:cubicBezTo>
                    <a:pt x="438727" y="763540"/>
                    <a:pt x="387928" y="786631"/>
                    <a:pt x="389467" y="835891"/>
                  </a:cubicBezTo>
                  <a:cubicBezTo>
                    <a:pt x="391006" y="885151"/>
                    <a:pt x="412558" y="983673"/>
                    <a:pt x="444885" y="1020618"/>
                  </a:cubicBezTo>
                  <a:cubicBezTo>
                    <a:pt x="477212" y="1057564"/>
                    <a:pt x="549563" y="1031394"/>
                    <a:pt x="583430" y="1057564"/>
                  </a:cubicBezTo>
                  <a:cubicBezTo>
                    <a:pt x="617297" y="1083734"/>
                    <a:pt x="640388" y="1116060"/>
                    <a:pt x="648085" y="1177636"/>
                  </a:cubicBezTo>
                  <a:cubicBezTo>
                    <a:pt x="655782" y="1239212"/>
                    <a:pt x="635770" y="1363903"/>
                    <a:pt x="629612" y="1427018"/>
                  </a:cubicBezTo>
                  <a:cubicBezTo>
                    <a:pt x="623454" y="1490133"/>
                    <a:pt x="601903" y="1537854"/>
                    <a:pt x="611139" y="1556327"/>
                  </a:cubicBezTo>
                  <a:cubicBezTo>
                    <a:pt x="620375" y="1574800"/>
                    <a:pt x="665018" y="1531697"/>
                    <a:pt x="685030" y="1537855"/>
                  </a:cubicBezTo>
                  <a:cubicBezTo>
                    <a:pt x="705042" y="1544013"/>
                    <a:pt x="709661" y="1608667"/>
                    <a:pt x="731212" y="1593273"/>
                  </a:cubicBezTo>
                  <a:cubicBezTo>
                    <a:pt x="752763" y="1577879"/>
                    <a:pt x="786630" y="1456267"/>
                    <a:pt x="814339" y="1445491"/>
                  </a:cubicBezTo>
                  <a:cubicBezTo>
                    <a:pt x="842048" y="1434715"/>
                    <a:pt x="866679" y="1524000"/>
                    <a:pt x="897467" y="1528618"/>
                  </a:cubicBezTo>
                  <a:cubicBezTo>
                    <a:pt x="928255" y="1533236"/>
                    <a:pt x="966740" y="1477818"/>
                    <a:pt x="999067" y="1473200"/>
                  </a:cubicBezTo>
                  <a:cubicBezTo>
                    <a:pt x="1031394" y="1468582"/>
                    <a:pt x="1071418" y="1490133"/>
                    <a:pt x="1091430" y="1500909"/>
                  </a:cubicBezTo>
                  <a:cubicBezTo>
                    <a:pt x="1111442" y="1511685"/>
                    <a:pt x="1099127" y="1527079"/>
                    <a:pt x="1119139" y="1537855"/>
                  </a:cubicBezTo>
                  <a:cubicBezTo>
                    <a:pt x="1139151" y="1548631"/>
                    <a:pt x="1193030" y="1551709"/>
                    <a:pt x="1211503" y="1565564"/>
                  </a:cubicBezTo>
                  <a:cubicBezTo>
                    <a:pt x="1229976" y="1579419"/>
                    <a:pt x="1200728" y="1610206"/>
                    <a:pt x="1229976" y="1620982"/>
                  </a:cubicBezTo>
                  <a:cubicBezTo>
                    <a:pt x="1259225" y="1631758"/>
                    <a:pt x="1373140" y="1610206"/>
                    <a:pt x="1386994" y="1630218"/>
                  </a:cubicBezTo>
                  <a:cubicBezTo>
                    <a:pt x="1400849" y="1650230"/>
                    <a:pt x="1294630" y="1741055"/>
                    <a:pt x="1313103" y="1741055"/>
                  </a:cubicBezTo>
                  <a:cubicBezTo>
                    <a:pt x="1331576" y="1741055"/>
                    <a:pt x="1457806" y="1648691"/>
                    <a:pt x="1497830" y="1630218"/>
                  </a:cubicBezTo>
                  <a:cubicBezTo>
                    <a:pt x="1537854" y="1611745"/>
                    <a:pt x="1536315" y="1624060"/>
                    <a:pt x="1553248" y="1630218"/>
                  </a:cubicBezTo>
                  <a:cubicBezTo>
                    <a:pt x="1570181" y="1636376"/>
                    <a:pt x="1557866" y="1670243"/>
                    <a:pt x="1599430" y="1667164"/>
                  </a:cubicBezTo>
                  <a:cubicBezTo>
                    <a:pt x="1640994" y="1664085"/>
                    <a:pt x="1754909" y="1617903"/>
                    <a:pt x="1802630" y="1611745"/>
                  </a:cubicBezTo>
                  <a:cubicBezTo>
                    <a:pt x="1850351" y="1605587"/>
                    <a:pt x="1853430" y="1640994"/>
                    <a:pt x="1885757" y="1630218"/>
                  </a:cubicBezTo>
                  <a:cubicBezTo>
                    <a:pt x="1918084" y="1619442"/>
                    <a:pt x="1968885" y="1559406"/>
                    <a:pt x="1996594" y="1547091"/>
                  </a:cubicBezTo>
                  <a:cubicBezTo>
                    <a:pt x="2024303" y="1534776"/>
                    <a:pt x="2048933" y="1579418"/>
                    <a:pt x="2052012" y="1556327"/>
                  </a:cubicBezTo>
                  <a:cubicBezTo>
                    <a:pt x="2055091" y="1533236"/>
                    <a:pt x="2033540" y="1453187"/>
                    <a:pt x="2015067" y="1408545"/>
                  </a:cubicBezTo>
                  <a:cubicBezTo>
                    <a:pt x="1996594" y="1363903"/>
                    <a:pt x="1968885" y="1325418"/>
                    <a:pt x="1941176" y="1288473"/>
                  </a:cubicBezTo>
                  <a:cubicBezTo>
                    <a:pt x="1913467" y="1251528"/>
                    <a:pt x="1873442" y="1243831"/>
                    <a:pt x="1848812" y="1186873"/>
                  </a:cubicBezTo>
                  <a:cubicBezTo>
                    <a:pt x="1824182" y="1129915"/>
                    <a:pt x="1819564" y="1006763"/>
                    <a:pt x="1793394" y="946727"/>
                  </a:cubicBezTo>
                  <a:cubicBezTo>
                    <a:pt x="1767224" y="886691"/>
                    <a:pt x="1724121" y="866679"/>
                    <a:pt x="1691794" y="826655"/>
                  </a:cubicBezTo>
                  <a:cubicBezTo>
                    <a:pt x="1659467" y="786631"/>
                    <a:pt x="1634836" y="746606"/>
                    <a:pt x="1599430" y="706582"/>
                  </a:cubicBezTo>
                  <a:cubicBezTo>
                    <a:pt x="1564024" y="666558"/>
                    <a:pt x="1511684" y="637309"/>
                    <a:pt x="1479357" y="586509"/>
                  </a:cubicBezTo>
                  <a:cubicBezTo>
                    <a:pt x="1447030" y="535709"/>
                    <a:pt x="1431637" y="458740"/>
                    <a:pt x="1405467" y="401782"/>
                  </a:cubicBezTo>
                  <a:cubicBezTo>
                    <a:pt x="1379297" y="344825"/>
                    <a:pt x="1345430" y="280170"/>
                    <a:pt x="1322339" y="244764"/>
                  </a:cubicBezTo>
                  <a:cubicBezTo>
                    <a:pt x="1299248" y="209358"/>
                    <a:pt x="1282315" y="215515"/>
                    <a:pt x="1266921" y="189345"/>
                  </a:cubicBezTo>
                  <a:cubicBezTo>
                    <a:pt x="1251527" y="163175"/>
                    <a:pt x="1248449" y="118533"/>
                    <a:pt x="1229976" y="87745"/>
                  </a:cubicBezTo>
                  <a:cubicBezTo>
                    <a:pt x="1211503" y="56957"/>
                    <a:pt x="1129915" y="9236"/>
                    <a:pt x="1109903" y="4618"/>
                  </a:cubicBezTo>
                  <a:close/>
                </a:path>
              </a:pathLst>
            </a:custGeom>
            <a:ln w="28575">
              <a:solidFill>
                <a:schemeClr val="accent4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 prstMaterial="dkEdge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5" name="자유형 4"/>
            <p:cNvSpPr/>
            <p:nvPr/>
          </p:nvSpPr>
          <p:spPr>
            <a:xfrm>
              <a:off x="3208097" y="2598497"/>
              <a:ext cx="554181" cy="283248"/>
            </a:xfrm>
            <a:custGeom>
              <a:avLst/>
              <a:gdLst>
                <a:gd name="connsiteX0" fmla="*/ 61575 w 554181"/>
                <a:gd name="connsiteY0" fmla="*/ 246303 h 283248"/>
                <a:gd name="connsiteX1" fmla="*/ 6157 w 554181"/>
                <a:gd name="connsiteY1" fmla="*/ 153939 h 283248"/>
                <a:gd name="connsiteX2" fmla="*/ 98520 w 554181"/>
                <a:gd name="connsiteY2" fmla="*/ 89285 h 283248"/>
                <a:gd name="connsiteX3" fmla="*/ 107757 w 554181"/>
                <a:gd name="connsiteY3" fmla="*/ 43103 h 283248"/>
                <a:gd name="connsiteX4" fmla="*/ 237066 w 554181"/>
                <a:gd name="connsiteY4" fmla="*/ 43103 h 283248"/>
                <a:gd name="connsiteX5" fmla="*/ 283248 w 554181"/>
                <a:gd name="connsiteY5" fmla="*/ 6158 h 283248"/>
                <a:gd name="connsiteX6" fmla="*/ 366375 w 554181"/>
                <a:gd name="connsiteY6" fmla="*/ 80048 h 283248"/>
                <a:gd name="connsiteX7" fmla="*/ 440266 w 554181"/>
                <a:gd name="connsiteY7" fmla="*/ 15394 h 283248"/>
                <a:gd name="connsiteX8" fmla="*/ 514157 w 554181"/>
                <a:gd name="connsiteY8" fmla="*/ 98521 h 283248"/>
                <a:gd name="connsiteX9" fmla="*/ 551102 w 554181"/>
                <a:gd name="connsiteY9" fmla="*/ 135467 h 283248"/>
                <a:gd name="connsiteX10" fmla="*/ 495684 w 554181"/>
                <a:gd name="connsiteY10" fmla="*/ 172412 h 283248"/>
                <a:gd name="connsiteX11" fmla="*/ 384848 w 554181"/>
                <a:gd name="connsiteY11" fmla="*/ 172412 h 283248"/>
                <a:gd name="connsiteX12" fmla="*/ 366375 w 554181"/>
                <a:gd name="connsiteY12" fmla="*/ 264776 h 283248"/>
                <a:gd name="connsiteX13" fmla="*/ 200120 w 554181"/>
                <a:gd name="connsiteY13" fmla="*/ 274012 h 283248"/>
                <a:gd name="connsiteX14" fmla="*/ 153939 w 554181"/>
                <a:gd name="connsiteY14" fmla="*/ 209358 h 283248"/>
                <a:gd name="connsiteX15" fmla="*/ 61575 w 554181"/>
                <a:gd name="connsiteY15" fmla="*/ 246303 h 283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4181" h="283248">
                  <a:moveTo>
                    <a:pt x="61575" y="246303"/>
                  </a:moveTo>
                  <a:cubicBezTo>
                    <a:pt x="36945" y="237067"/>
                    <a:pt x="0" y="180109"/>
                    <a:pt x="6157" y="153939"/>
                  </a:cubicBezTo>
                  <a:cubicBezTo>
                    <a:pt x="12315" y="127769"/>
                    <a:pt x="81587" y="107758"/>
                    <a:pt x="98520" y="89285"/>
                  </a:cubicBezTo>
                  <a:cubicBezTo>
                    <a:pt x="115453" y="70812"/>
                    <a:pt x="84666" y="50800"/>
                    <a:pt x="107757" y="43103"/>
                  </a:cubicBezTo>
                  <a:cubicBezTo>
                    <a:pt x="130848" y="35406"/>
                    <a:pt x="207818" y="49260"/>
                    <a:pt x="237066" y="43103"/>
                  </a:cubicBezTo>
                  <a:cubicBezTo>
                    <a:pt x="266314" y="36946"/>
                    <a:pt x="261696" y="0"/>
                    <a:pt x="283248" y="6158"/>
                  </a:cubicBezTo>
                  <a:cubicBezTo>
                    <a:pt x="304800" y="12316"/>
                    <a:pt x="340205" y="78509"/>
                    <a:pt x="366375" y="80048"/>
                  </a:cubicBezTo>
                  <a:cubicBezTo>
                    <a:pt x="392545" y="81587"/>
                    <a:pt x="415636" y="12315"/>
                    <a:pt x="440266" y="15394"/>
                  </a:cubicBezTo>
                  <a:cubicBezTo>
                    <a:pt x="464896" y="18473"/>
                    <a:pt x="495684" y="78509"/>
                    <a:pt x="514157" y="98521"/>
                  </a:cubicBezTo>
                  <a:cubicBezTo>
                    <a:pt x="532630" y="118533"/>
                    <a:pt x="554181" y="123152"/>
                    <a:pt x="551102" y="135467"/>
                  </a:cubicBezTo>
                  <a:cubicBezTo>
                    <a:pt x="548023" y="147782"/>
                    <a:pt x="523393" y="166255"/>
                    <a:pt x="495684" y="172412"/>
                  </a:cubicBezTo>
                  <a:cubicBezTo>
                    <a:pt x="467975" y="178569"/>
                    <a:pt x="406399" y="157018"/>
                    <a:pt x="384848" y="172412"/>
                  </a:cubicBezTo>
                  <a:cubicBezTo>
                    <a:pt x="363297" y="187806"/>
                    <a:pt x="397163" y="247843"/>
                    <a:pt x="366375" y="264776"/>
                  </a:cubicBezTo>
                  <a:cubicBezTo>
                    <a:pt x="335587" y="281709"/>
                    <a:pt x="235526" y="283248"/>
                    <a:pt x="200120" y="274012"/>
                  </a:cubicBezTo>
                  <a:cubicBezTo>
                    <a:pt x="164714" y="264776"/>
                    <a:pt x="177030" y="210897"/>
                    <a:pt x="153939" y="209358"/>
                  </a:cubicBezTo>
                  <a:cubicBezTo>
                    <a:pt x="130848" y="207819"/>
                    <a:pt x="86205" y="255539"/>
                    <a:pt x="61575" y="246303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28575">
              <a:solidFill>
                <a:schemeClr val="accent4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 prstMaterial="dk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7" name="자유형 6"/>
            <p:cNvSpPr/>
            <p:nvPr/>
          </p:nvSpPr>
          <p:spPr>
            <a:xfrm>
              <a:off x="4887287" y="2823736"/>
              <a:ext cx="1674860" cy="1789539"/>
            </a:xfrm>
            <a:custGeom>
              <a:avLst/>
              <a:gdLst>
                <a:gd name="connsiteX0" fmla="*/ 1402388 w 1674860"/>
                <a:gd name="connsiteY0" fmla="*/ 30788 h 1836497"/>
                <a:gd name="connsiteX1" fmla="*/ 1522460 w 1674860"/>
                <a:gd name="connsiteY1" fmla="*/ 132388 h 1836497"/>
                <a:gd name="connsiteX2" fmla="*/ 1476279 w 1674860"/>
                <a:gd name="connsiteY2" fmla="*/ 169333 h 1836497"/>
                <a:gd name="connsiteX3" fmla="*/ 1476279 w 1674860"/>
                <a:gd name="connsiteY3" fmla="*/ 317115 h 1836497"/>
                <a:gd name="connsiteX4" fmla="*/ 1550169 w 1674860"/>
                <a:gd name="connsiteY4" fmla="*/ 363297 h 1836497"/>
                <a:gd name="connsiteX5" fmla="*/ 1568642 w 1674860"/>
                <a:gd name="connsiteY5" fmla="*/ 520315 h 1836497"/>
                <a:gd name="connsiteX6" fmla="*/ 1494751 w 1674860"/>
                <a:gd name="connsiteY6" fmla="*/ 603442 h 1836497"/>
                <a:gd name="connsiteX7" fmla="*/ 1494751 w 1674860"/>
                <a:gd name="connsiteY7" fmla="*/ 815879 h 1836497"/>
                <a:gd name="connsiteX8" fmla="*/ 1430097 w 1674860"/>
                <a:gd name="connsiteY8" fmla="*/ 991370 h 1836497"/>
                <a:gd name="connsiteX9" fmla="*/ 1439333 w 1674860"/>
                <a:gd name="connsiteY9" fmla="*/ 1092970 h 1836497"/>
                <a:gd name="connsiteX10" fmla="*/ 1522460 w 1674860"/>
                <a:gd name="connsiteY10" fmla="*/ 1092970 h 1836497"/>
                <a:gd name="connsiteX11" fmla="*/ 1503988 w 1674860"/>
                <a:gd name="connsiteY11" fmla="*/ 1203806 h 1836497"/>
                <a:gd name="connsiteX12" fmla="*/ 1467042 w 1674860"/>
                <a:gd name="connsiteY12" fmla="*/ 1240752 h 1836497"/>
                <a:gd name="connsiteX13" fmla="*/ 1531697 w 1674860"/>
                <a:gd name="connsiteY13" fmla="*/ 1268461 h 1836497"/>
                <a:gd name="connsiteX14" fmla="*/ 1614824 w 1674860"/>
                <a:gd name="connsiteY14" fmla="*/ 1166861 h 1836497"/>
                <a:gd name="connsiteX15" fmla="*/ 1670242 w 1674860"/>
                <a:gd name="connsiteY15" fmla="*/ 1268461 h 1836497"/>
                <a:gd name="connsiteX16" fmla="*/ 1642533 w 1674860"/>
                <a:gd name="connsiteY16" fmla="*/ 1360824 h 1836497"/>
                <a:gd name="connsiteX17" fmla="*/ 1577879 w 1674860"/>
                <a:gd name="connsiteY17" fmla="*/ 1490133 h 1836497"/>
                <a:gd name="connsiteX18" fmla="*/ 1605588 w 1674860"/>
                <a:gd name="connsiteY18" fmla="*/ 1610206 h 1836497"/>
                <a:gd name="connsiteX19" fmla="*/ 1513224 w 1674860"/>
                <a:gd name="connsiteY19" fmla="*/ 1647152 h 1836497"/>
                <a:gd name="connsiteX20" fmla="*/ 1540933 w 1674860"/>
                <a:gd name="connsiteY20" fmla="*/ 1739515 h 1836497"/>
                <a:gd name="connsiteX21" fmla="*/ 1448569 w 1674860"/>
                <a:gd name="connsiteY21" fmla="*/ 1721042 h 1836497"/>
                <a:gd name="connsiteX22" fmla="*/ 1310024 w 1674860"/>
                <a:gd name="connsiteY22" fmla="*/ 1684097 h 1836497"/>
                <a:gd name="connsiteX23" fmla="*/ 1263842 w 1674860"/>
                <a:gd name="connsiteY23" fmla="*/ 1656388 h 1836497"/>
                <a:gd name="connsiteX24" fmla="*/ 1217660 w 1674860"/>
                <a:gd name="connsiteY24" fmla="*/ 1730279 h 1836497"/>
                <a:gd name="connsiteX25" fmla="*/ 1143769 w 1674860"/>
                <a:gd name="connsiteY25" fmla="*/ 1730279 h 1836497"/>
                <a:gd name="connsiteX26" fmla="*/ 1106824 w 1674860"/>
                <a:gd name="connsiteY26" fmla="*/ 1757988 h 1836497"/>
                <a:gd name="connsiteX27" fmla="*/ 1023697 w 1674860"/>
                <a:gd name="connsiteY27" fmla="*/ 1702570 h 1836497"/>
                <a:gd name="connsiteX28" fmla="*/ 959042 w 1674860"/>
                <a:gd name="connsiteY28" fmla="*/ 1794933 h 1836497"/>
                <a:gd name="connsiteX29" fmla="*/ 718897 w 1674860"/>
                <a:gd name="connsiteY29" fmla="*/ 1822642 h 1836497"/>
                <a:gd name="connsiteX30" fmla="*/ 691188 w 1674860"/>
                <a:gd name="connsiteY30" fmla="*/ 1757988 h 1836497"/>
                <a:gd name="connsiteX31" fmla="*/ 534169 w 1674860"/>
                <a:gd name="connsiteY31" fmla="*/ 1785697 h 1836497"/>
                <a:gd name="connsiteX32" fmla="*/ 423333 w 1674860"/>
                <a:gd name="connsiteY32" fmla="*/ 1757988 h 1836497"/>
                <a:gd name="connsiteX33" fmla="*/ 377151 w 1674860"/>
                <a:gd name="connsiteY33" fmla="*/ 1794933 h 1836497"/>
                <a:gd name="connsiteX34" fmla="*/ 312497 w 1674860"/>
                <a:gd name="connsiteY34" fmla="*/ 1508606 h 1836497"/>
                <a:gd name="connsiteX35" fmla="*/ 210897 w 1674860"/>
                <a:gd name="connsiteY35" fmla="*/ 1536315 h 1836497"/>
                <a:gd name="connsiteX36" fmla="*/ 100060 w 1674860"/>
                <a:gd name="connsiteY36" fmla="*/ 1499370 h 1836497"/>
                <a:gd name="connsiteX37" fmla="*/ 44642 w 1674860"/>
                <a:gd name="connsiteY37" fmla="*/ 1499370 h 1836497"/>
                <a:gd name="connsiteX38" fmla="*/ 90824 w 1674860"/>
                <a:gd name="connsiteY38" fmla="*/ 1388533 h 1836497"/>
                <a:gd name="connsiteX39" fmla="*/ 35406 w 1674860"/>
                <a:gd name="connsiteY39" fmla="*/ 1342352 h 1836497"/>
                <a:gd name="connsiteX40" fmla="*/ 100060 w 1674860"/>
                <a:gd name="connsiteY40" fmla="*/ 1351588 h 1836497"/>
                <a:gd name="connsiteX41" fmla="*/ 164715 w 1674860"/>
                <a:gd name="connsiteY41" fmla="*/ 1249988 h 1836497"/>
                <a:gd name="connsiteX42" fmla="*/ 155479 w 1674860"/>
                <a:gd name="connsiteY42" fmla="*/ 1185333 h 1836497"/>
                <a:gd name="connsiteX43" fmla="*/ 257079 w 1674860"/>
                <a:gd name="connsiteY43" fmla="*/ 1139152 h 1836497"/>
                <a:gd name="connsiteX44" fmla="*/ 192424 w 1674860"/>
                <a:gd name="connsiteY44" fmla="*/ 1065261 h 1836497"/>
                <a:gd name="connsiteX45" fmla="*/ 16933 w 1674860"/>
                <a:gd name="connsiteY45" fmla="*/ 935952 h 1836497"/>
                <a:gd name="connsiteX46" fmla="*/ 90824 w 1674860"/>
                <a:gd name="connsiteY46" fmla="*/ 908242 h 1836497"/>
                <a:gd name="connsiteX47" fmla="*/ 118533 w 1674860"/>
                <a:gd name="connsiteY47" fmla="*/ 769697 h 1836497"/>
                <a:gd name="connsiteX48" fmla="*/ 72351 w 1674860"/>
                <a:gd name="connsiteY48" fmla="*/ 612679 h 1836497"/>
                <a:gd name="connsiteX49" fmla="*/ 118533 w 1674860"/>
                <a:gd name="connsiteY49" fmla="*/ 649624 h 1836497"/>
                <a:gd name="connsiteX50" fmla="*/ 127769 w 1674860"/>
                <a:gd name="connsiteY50" fmla="*/ 520315 h 1836497"/>
                <a:gd name="connsiteX51" fmla="*/ 201660 w 1674860"/>
                <a:gd name="connsiteY51" fmla="*/ 520315 h 1836497"/>
                <a:gd name="connsiteX52" fmla="*/ 414097 w 1674860"/>
                <a:gd name="connsiteY52" fmla="*/ 400242 h 1836497"/>
                <a:gd name="connsiteX53" fmla="*/ 441806 w 1674860"/>
                <a:gd name="connsiteY53" fmla="*/ 372533 h 1836497"/>
                <a:gd name="connsiteX54" fmla="*/ 524933 w 1674860"/>
                <a:gd name="connsiteY54" fmla="*/ 474133 h 1836497"/>
                <a:gd name="connsiteX55" fmla="*/ 626533 w 1674860"/>
                <a:gd name="connsiteY55" fmla="*/ 363297 h 1836497"/>
                <a:gd name="connsiteX56" fmla="*/ 626533 w 1674860"/>
                <a:gd name="connsiteY56" fmla="*/ 252461 h 1836497"/>
                <a:gd name="connsiteX57" fmla="*/ 746606 w 1674860"/>
                <a:gd name="connsiteY57" fmla="*/ 178570 h 1836497"/>
                <a:gd name="connsiteX58" fmla="*/ 875915 w 1674860"/>
                <a:gd name="connsiteY58" fmla="*/ 123152 h 1836497"/>
                <a:gd name="connsiteX59" fmla="*/ 959042 w 1674860"/>
                <a:gd name="connsiteY59" fmla="*/ 178570 h 1836497"/>
                <a:gd name="connsiteX60" fmla="*/ 1208424 w 1674860"/>
                <a:gd name="connsiteY60" fmla="*/ 95442 h 1836497"/>
                <a:gd name="connsiteX61" fmla="*/ 1236133 w 1674860"/>
                <a:gd name="connsiteY61" fmla="*/ 123152 h 1836497"/>
                <a:gd name="connsiteX62" fmla="*/ 1310024 w 1674860"/>
                <a:gd name="connsiteY62" fmla="*/ 12315 h 1836497"/>
                <a:gd name="connsiteX63" fmla="*/ 1402388 w 1674860"/>
                <a:gd name="connsiteY63" fmla="*/ 30788 h 183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674860" h="1836497">
                  <a:moveTo>
                    <a:pt x="1402388" y="30788"/>
                  </a:moveTo>
                  <a:cubicBezTo>
                    <a:pt x="1437794" y="50800"/>
                    <a:pt x="1510145" y="109297"/>
                    <a:pt x="1522460" y="132388"/>
                  </a:cubicBezTo>
                  <a:cubicBezTo>
                    <a:pt x="1534775" y="155479"/>
                    <a:pt x="1483976" y="138545"/>
                    <a:pt x="1476279" y="169333"/>
                  </a:cubicBezTo>
                  <a:cubicBezTo>
                    <a:pt x="1468582" y="200121"/>
                    <a:pt x="1463964" y="284788"/>
                    <a:pt x="1476279" y="317115"/>
                  </a:cubicBezTo>
                  <a:cubicBezTo>
                    <a:pt x="1488594" y="349442"/>
                    <a:pt x="1534775" y="329430"/>
                    <a:pt x="1550169" y="363297"/>
                  </a:cubicBezTo>
                  <a:cubicBezTo>
                    <a:pt x="1565563" y="397164"/>
                    <a:pt x="1577878" y="480291"/>
                    <a:pt x="1568642" y="520315"/>
                  </a:cubicBezTo>
                  <a:cubicBezTo>
                    <a:pt x="1559406" y="560339"/>
                    <a:pt x="1507066" y="554181"/>
                    <a:pt x="1494751" y="603442"/>
                  </a:cubicBezTo>
                  <a:cubicBezTo>
                    <a:pt x="1482436" y="652703"/>
                    <a:pt x="1505527" y="751224"/>
                    <a:pt x="1494751" y="815879"/>
                  </a:cubicBezTo>
                  <a:cubicBezTo>
                    <a:pt x="1483975" y="880534"/>
                    <a:pt x="1439333" y="945188"/>
                    <a:pt x="1430097" y="991370"/>
                  </a:cubicBezTo>
                  <a:cubicBezTo>
                    <a:pt x="1420861" y="1037552"/>
                    <a:pt x="1423939" y="1076037"/>
                    <a:pt x="1439333" y="1092970"/>
                  </a:cubicBezTo>
                  <a:cubicBezTo>
                    <a:pt x="1454727" y="1109903"/>
                    <a:pt x="1511684" y="1074497"/>
                    <a:pt x="1522460" y="1092970"/>
                  </a:cubicBezTo>
                  <a:cubicBezTo>
                    <a:pt x="1533236" y="1111443"/>
                    <a:pt x="1513224" y="1179176"/>
                    <a:pt x="1503988" y="1203806"/>
                  </a:cubicBezTo>
                  <a:cubicBezTo>
                    <a:pt x="1494752" y="1228436"/>
                    <a:pt x="1462424" y="1229976"/>
                    <a:pt x="1467042" y="1240752"/>
                  </a:cubicBezTo>
                  <a:cubicBezTo>
                    <a:pt x="1471660" y="1251528"/>
                    <a:pt x="1507067" y="1280776"/>
                    <a:pt x="1531697" y="1268461"/>
                  </a:cubicBezTo>
                  <a:cubicBezTo>
                    <a:pt x="1556327" y="1256146"/>
                    <a:pt x="1591733" y="1166861"/>
                    <a:pt x="1614824" y="1166861"/>
                  </a:cubicBezTo>
                  <a:cubicBezTo>
                    <a:pt x="1637915" y="1166861"/>
                    <a:pt x="1665624" y="1236134"/>
                    <a:pt x="1670242" y="1268461"/>
                  </a:cubicBezTo>
                  <a:cubicBezTo>
                    <a:pt x="1674860" y="1300788"/>
                    <a:pt x="1657927" y="1323879"/>
                    <a:pt x="1642533" y="1360824"/>
                  </a:cubicBezTo>
                  <a:cubicBezTo>
                    <a:pt x="1627139" y="1397769"/>
                    <a:pt x="1584037" y="1448569"/>
                    <a:pt x="1577879" y="1490133"/>
                  </a:cubicBezTo>
                  <a:cubicBezTo>
                    <a:pt x="1571721" y="1531697"/>
                    <a:pt x="1616364" y="1584036"/>
                    <a:pt x="1605588" y="1610206"/>
                  </a:cubicBezTo>
                  <a:cubicBezTo>
                    <a:pt x="1594812" y="1636376"/>
                    <a:pt x="1524000" y="1625600"/>
                    <a:pt x="1513224" y="1647152"/>
                  </a:cubicBezTo>
                  <a:cubicBezTo>
                    <a:pt x="1502448" y="1668704"/>
                    <a:pt x="1551709" y="1727200"/>
                    <a:pt x="1540933" y="1739515"/>
                  </a:cubicBezTo>
                  <a:cubicBezTo>
                    <a:pt x="1530157" y="1751830"/>
                    <a:pt x="1487054" y="1730278"/>
                    <a:pt x="1448569" y="1721042"/>
                  </a:cubicBezTo>
                  <a:cubicBezTo>
                    <a:pt x="1410084" y="1711806"/>
                    <a:pt x="1340812" y="1694873"/>
                    <a:pt x="1310024" y="1684097"/>
                  </a:cubicBezTo>
                  <a:cubicBezTo>
                    <a:pt x="1279236" y="1673321"/>
                    <a:pt x="1279236" y="1648691"/>
                    <a:pt x="1263842" y="1656388"/>
                  </a:cubicBezTo>
                  <a:cubicBezTo>
                    <a:pt x="1248448" y="1664085"/>
                    <a:pt x="1237672" y="1717964"/>
                    <a:pt x="1217660" y="1730279"/>
                  </a:cubicBezTo>
                  <a:cubicBezTo>
                    <a:pt x="1197648" y="1742594"/>
                    <a:pt x="1162242" y="1725661"/>
                    <a:pt x="1143769" y="1730279"/>
                  </a:cubicBezTo>
                  <a:cubicBezTo>
                    <a:pt x="1125296" y="1734897"/>
                    <a:pt x="1126836" y="1762606"/>
                    <a:pt x="1106824" y="1757988"/>
                  </a:cubicBezTo>
                  <a:cubicBezTo>
                    <a:pt x="1086812" y="1753370"/>
                    <a:pt x="1048327" y="1696413"/>
                    <a:pt x="1023697" y="1702570"/>
                  </a:cubicBezTo>
                  <a:cubicBezTo>
                    <a:pt x="999067" y="1708728"/>
                    <a:pt x="1009842" y="1774921"/>
                    <a:pt x="959042" y="1794933"/>
                  </a:cubicBezTo>
                  <a:cubicBezTo>
                    <a:pt x="908242" y="1814945"/>
                    <a:pt x="763539" y="1828800"/>
                    <a:pt x="718897" y="1822642"/>
                  </a:cubicBezTo>
                  <a:cubicBezTo>
                    <a:pt x="674255" y="1816485"/>
                    <a:pt x="721976" y="1764146"/>
                    <a:pt x="691188" y="1757988"/>
                  </a:cubicBezTo>
                  <a:cubicBezTo>
                    <a:pt x="660400" y="1751831"/>
                    <a:pt x="578811" y="1785697"/>
                    <a:pt x="534169" y="1785697"/>
                  </a:cubicBezTo>
                  <a:cubicBezTo>
                    <a:pt x="489527" y="1785697"/>
                    <a:pt x="449503" y="1756449"/>
                    <a:pt x="423333" y="1757988"/>
                  </a:cubicBezTo>
                  <a:cubicBezTo>
                    <a:pt x="397163" y="1759527"/>
                    <a:pt x="395624" y="1836497"/>
                    <a:pt x="377151" y="1794933"/>
                  </a:cubicBezTo>
                  <a:cubicBezTo>
                    <a:pt x="358678" y="1753369"/>
                    <a:pt x="340206" y="1551709"/>
                    <a:pt x="312497" y="1508606"/>
                  </a:cubicBezTo>
                  <a:cubicBezTo>
                    <a:pt x="284788" y="1465503"/>
                    <a:pt x="246303" y="1537854"/>
                    <a:pt x="210897" y="1536315"/>
                  </a:cubicBezTo>
                  <a:cubicBezTo>
                    <a:pt x="175491" y="1534776"/>
                    <a:pt x="127769" y="1505527"/>
                    <a:pt x="100060" y="1499370"/>
                  </a:cubicBezTo>
                  <a:cubicBezTo>
                    <a:pt x="72351" y="1493213"/>
                    <a:pt x="46181" y="1517843"/>
                    <a:pt x="44642" y="1499370"/>
                  </a:cubicBezTo>
                  <a:cubicBezTo>
                    <a:pt x="43103" y="1480897"/>
                    <a:pt x="92363" y="1414703"/>
                    <a:pt x="90824" y="1388533"/>
                  </a:cubicBezTo>
                  <a:cubicBezTo>
                    <a:pt x="89285" y="1362363"/>
                    <a:pt x="33867" y="1348509"/>
                    <a:pt x="35406" y="1342352"/>
                  </a:cubicBezTo>
                  <a:cubicBezTo>
                    <a:pt x="36945" y="1336195"/>
                    <a:pt x="78509" y="1366982"/>
                    <a:pt x="100060" y="1351588"/>
                  </a:cubicBezTo>
                  <a:cubicBezTo>
                    <a:pt x="121611" y="1336194"/>
                    <a:pt x="155479" y="1277697"/>
                    <a:pt x="164715" y="1249988"/>
                  </a:cubicBezTo>
                  <a:cubicBezTo>
                    <a:pt x="173952" y="1222279"/>
                    <a:pt x="140085" y="1203806"/>
                    <a:pt x="155479" y="1185333"/>
                  </a:cubicBezTo>
                  <a:cubicBezTo>
                    <a:pt x="170873" y="1166860"/>
                    <a:pt x="250922" y="1159164"/>
                    <a:pt x="257079" y="1139152"/>
                  </a:cubicBezTo>
                  <a:cubicBezTo>
                    <a:pt x="263237" y="1119140"/>
                    <a:pt x="232448" y="1099128"/>
                    <a:pt x="192424" y="1065261"/>
                  </a:cubicBezTo>
                  <a:cubicBezTo>
                    <a:pt x="152400" y="1031394"/>
                    <a:pt x="33866" y="962122"/>
                    <a:pt x="16933" y="935952"/>
                  </a:cubicBezTo>
                  <a:cubicBezTo>
                    <a:pt x="0" y="909782"/>
                    <a:pt x="73891" y="935951"/>
                    <a:pt x="90824" y="908242"/>
                  </a:cubicBezTo>
                  <a:cubicBezTo>
                    <a:pt x="107757" y="880533"/>
                    <a:pt x="121612" y="818957"/>
                    <a:pt x="118533" y="769697"/>
                  </a:cubicBezTo>
                  <a:cubicBezTo>
                    <a:pt x="115454" y="720437"/>
                    <a:pt x="72351" y="632691"/>
                    <a:pt x="72351" y="612679"/>
                  </a:cubicBezTo>
                  <a:cubicBezTo>
                    <a:pt x="72351" y="592667"/>
                    <a:pt x="109297" y="665018"/>
                    <a:pt x="118533" y="649624"/>
                  </a:cubicBezTo>
                  <a:cubicBezTo>
                    <a:pt x="127769" y="634230"/>
                    <a:pt x="113915" y="541867"/>
                    <a:pt x="127769" y="520315"/>
                  </a:cubicBezTo>
                  <a:cubicBezTo>
                    <a:pt x="141624" y="498764"/>
                    <a:pt x="153939" y="540327"/>
                    <a:pt x="201660" y="520315"/>
                  </a:cubicBezTo>
                  <a:cubicBezTo>
                    <a:pt x="249381" y="500303"/>
                    <a:pt x="374073" y="424872"/>
                    <a:pt x="414097" y="400242"/>
                  </a:cubicBezTo>
                  <a:cubicBezTo>
                    <a:pt x="454121" y="375612"/>
                    <a:pt x="423333" y="360218"/>
                    <a:pt x="441806" y="372533"/>
                  </a:cubicBezTo>
                  <a:cubicBezTo>
                    <a:pt x="460279" y="384848"/>
                    <a:pt x="494145" y="475672"/>
                    <a:pt x="524933" y="474133"/>
                  </a:cubicBezTo>
                  <a:cubicBezTo>
                    <a:pt x="555721" y="472594"/>
                    <a:pt x="609600" y="400242"/>
                    <a:pt x="626533" y="363297"/>
                  </a:cubicBezTo>
                  <a:cubicBezTo>
                    <a:pt x="643466" y="326352"/>
                    <a:pt x="606521" y="283249"/>
                    <a:pt x="626533" y="252461"/>
                  </a:cubicBezTo>
                  <a:cubicBezTo>
                    <a:pt x="646545" y="221673"/>
                    <a:pt x="705042" y="200122"/>
                    <a:pt x="746606" y="178570"/>
                  </a:cubicBezTo>
                  <a:cubicBezTo>
                    <a:pt x="788170" y="157018"/>
                    <a:pt x="840509" y="123152"/>
                    <a:pt x="875915" y="123152"/>
                  </a:cubicBezTo>
                  <a:cubicBezTo>
                    <a:pt x="911321" y="123152"/>
                    <a:pt x="903624" y="183188"/>
                    <a:pt x="959042" y="178570"/>
                  </a:cubicBezTo>
                  <a:cubicBezTo>
                    <a:pt x="1014460" y="173952"/>
                    <a:pt x="1162242" y="104678"/>
                    <a:pt x="1208424" y="95442"/>
                  </a:cubicBezTo>
                  <a:cubicBezTo>
                    <a:pt x="1254606" y="86206"/>
                    <a:pt x="1219200" y="137007"/>
                    <a:pt x="1236133" y="123152"/>
                  </a:cubicBezTo>
                  <a:cubicBezTo>
                    <a:pt x="1253066" y="109298"/>
                    <a:pt x="1280776" y="24630"/>
                    <a:pt x="1310024" y="12315"/>
                  </a:cubicBezTo>
                  <a:cubicBezTo>
                    <a:pt x="1339273" y="0"/>
                    <a:pt x="1366982" y="10776"/>
                    <a:pt x="1402388" y="30788"/>
                  </a:cubicBezTo>
                  <a:close/>
                </a:path>
              </a:pathLst>
            </a:custGeom>
            <a:ln w="28575">
              <a:solidFill>
                <a:schemeClr val="accent4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 prstMaterial="dkEdge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8" name="자유형 7"/>
            <p:cNvSpPr/>
            <p:nvPr/>
          </p:nvSpPr>
          <p:spPr>
            <a:xfrm>
              <a:off x="3306620" y="2877128"/>
              <a:ext cx="1479355" cy="1390072"/>
            </a:xfrm>
            <a:custGeom>
              <a:avLst/>
              <a:gdLst>
                <a:gd name="connsiteX0" fmla="*/ 38485 w 1425479"/>
                <a:gd name="connsiteY0" fmla="*/ 511079 h 1385455"/>
                <a:gd name="connsiteX1" fmla="*/ 10776 w 1425479"/>
                <a:gd name="connsiteY1" fmla="*/ 363297 h 1385455"/>
                <a:gd name="connsiteX2" fmla="*/ 103140 w 1425479"/>
                <a:gd name="connsiteY2" fmla="*/ 197042 h 1385455"/>
                <a:gd name="connsiteX3" fmla="*/ 278631 w 1425479"/>
                <a:gd name="connsiteY3" fmla="*/ 86206 h 1385455"/>
                <a:gd name="connsiteX4" fmla="*/ 324812 w 1425479"/>
                <a:gd name="connsiteY4" fmla="*/ 3079 h 1385455"/>
                <a:gd name="connsiteX5" fmla="*/ 444885 w 1425479"/>
                <a:gd name="connsiteY5" fmla="*/ 67733 h 1385455"/>
                <a:gd name="connsiteX6" fmla="*/ 518776 w 1425479"/>
                <a:gd name="connsiteY6" fmla="*/ 113915 h 1385455"/>
                <a:gd name="connsiteX7" fmla="*/ 555721 w 1425479"/>
                <a:gd name="connsiteY7" fmla="*/ 113915 h 1385455"/>
                <a:gd name="connsiteX8" fmla="*/ 629612 w 1425479"/>
                <a:gd name="connsiteY8" fmla="*/ 113915 h 1385455"/>
                <a:gd name="connsiteX9" fmla="*/ 768158 w 1425479"/>
                <a:gd name="connsiteY9" fmla="*/ 243224 h 1385455"/>
                <a:gd name="connsiteX10" fmla="*/ 925176 w 1425479"/>
                <a:gd name="connsiteY10" fmla="*/ 160097 h 1385455"/>
                <a:gd name="connsiteX11" fmla="*/ 999067 w 1425479"/>
                <a:gd name="connsiteY11" fmla="*/ 104679 h 1385455"/>
                <a:gd name="connsiteX12" fmla="*/ 1109903 w 1425479"/>
                <a:gd name="connsiteY12" fmla="*/ 169333 h 1385455"/>
                <a:gd name="connsiteX13" fmla="*/ 1128376 w 1425479"/>
                <a:gd name="connsiteY13" fmla="*/ 252461 h 1385455"/>
                <a:gd name="connsiteX14" fmla="*/ 1193031 w 1425479"/>
                <a:gd name="connsiteY14" fmla="*/ 326352 h 1385455"/>
                <a:gd name="connsiteX15" fmla="*/ 1100667 w 1425479"/>
                <a:gd name="connsiteY15" fmla="*/ 464897 h 1385455"/>
                <a:gd name="connsiteX16" fmla="*/ 1091431 w 1425479"/>
                <a:gd name="connsiteY16" fmla="*/ 557261 h 1385455"/>
                <a:gd name="connsiteX17" fmla="*/ 1165321 w 1425479"/>
                <a:gd name="connsiteY17" fmla="*/ 658861 h 1385455"/>
                <a:gd name="connsiteX18" fmla="*/ 1193031 w 1425479"/>
                <a:gd name="connsiteY18" fmla="*/ 714279 h 1385455"/>
                <a:gd name="connsiteX19" fmla="*/ 1294631 w 1425479"/>
                <a:gd name="connsiteY19" fmla="*/ 723515 h 1385455"/>
                <a:gd name="connsiteX20" fmla="*/ 1313103 w 1425479"/>
                <a:gd name="connsiteY20" fmla="*/ 815879 h 1385455"/>
                <a:gd name="connsiteX21" fmla="*/ 1248449 w 1425479"/>
                <a:gd name="connsiteY21" fmla="*/ 945188 h 1385455"/>
                <a:gd name="connsiteX22" fmla="*/ 1331576 w 1425479"/>
                <a:gd name="connsiteY22" fmla="*/ 982133 h 1385455"/>
                <a:gd name="connsiteX23" fmla="*/ 1414703 w 1425479"/>
                <a:gd name="connsiteY23" fmla="*/ 1129915 h 1385455"/>
                <a:gd name="connsiteX24" fmla="*/ 1396231 w 1425479"/>
                <a:gd name="connsiteY24" fmla="*/ 1185333 h 1385455"/>
                <a:gd name="connsiteX25" fmla="*/ 1248449 w 1425479"/>
                <a:gd name="connsiteY25" fmla="*/ 1268461 h 1385455"/>
                <a:gd name="connsiteX26" fmla="*/ 1109903 w 1425479"/>
                <a:gd name="connsiteY26" fmla="*/ 1157624 h 1385455"/>
                <a:gd name="connsiteX27" fmla="*/ 1017540 w 1425479"/>
                <a:gd name="connsiteY27" fmla="*/ 1120679 h 1385455"/>
                <a:gd name="connsiteX28" fmla="*/ 999067 w 1425479"/>
                <a:gd name="connsiteY28" fmla="*/ 1194570 h 1385455"/>
                <a:gd name="connsiteX29" fmla="*/ 842049 w 1425479"/>
                <a:gd name="connsiteY29" fmla="*/ 1092970 h 1385455"/>
                <a:gd name="connsiteX30" fmla="*/ 795867 w 1425479"/>
                <a:gd name="connsiteY30" fmla="*/ 1083733 h 1385455"/>
                <a:gd name="connsiteX31" fmla="*/ 758921 w 1425479"/>
                <a:gd name="connsiteY31" fmla="*/ 1083733 h 1385455"/>
                <a:gd name="connsiteX32" fmla="*/ 731212 w 1425479"/>
                <a:gd name="connsiteY32" fmla="*/ 1148388 h 1385455"/>
                <a:gd name="connsiteX33" fmla="*/ 657321 w 1425479"/>
                <a:gd name="connsiteY33" fmla="*/ 1166861 h 1385455"/>
                <a:gd name="connsiteX34" fmla="*/ 592667 w 1425479"/>
                <a:gd name="connsiteY34" fmla="*/ 1268461 h 1385455"/>
                <a:gd name="connsiteX35" fmla="*/ 574194 w 1425479"/>
                <a:gd name="connsiteY35" fmla="*/ 1351588 h 1385455"/>
                <a:gd name="connsiteX36" fmla="*/ 454121 w 1425479"/>
                <a:gd name="connsiteY36" fmla="*/ 1379297 h 1385455"/>
                <a:gd name="connsiteX37" fmla="*/ 389467 w 1425479"/>
                <a:gd name="connsiteY37" fmla="*/ 1314642 h 1385455"/>
                <a:gd name="connsiteX38" fmla="*/ 324812 w 1425479"/>
                <a:gd name="connsiteY38" fmla="*/ 1249988 h 1385455"/>
                <a:gd name="connsiteX39" fmla="*/ 472594 w 1425479"/>
                <a:gd name="connsiteY39" fmla="*/ 1222279 h 1385455"/>
                <a:gd name="connsiteX40" fmla="*/ 444885 w 1425479"/>
                <a:gd name="connsiteY40" fmla="*/ 1102206 h 1385455"/>
                <a:gd name="connsiteX41" fmla="*/ 334049 w 1425479"/>
                <a:gd name="connsiteY41" fmla="*/ 1019079 h 1385455"/>
                <a:gd name="connsiteX42" fmla="*/ 352521 w 1425479"/>
                <a:gd name="connsiteY42" fmla="*/ 852824 h 1385455"/>
                <a:gd name="connsiteX43" fmla="*/ 204740 w 1425479"/>
                <a:gd name="connsiteY43" fmla="*/ 852824 h 1385455"/>
                <a:gd name="connsiteX44" fmla="*/ 121612 w 1425479"/>
                <a:gd name="connsiteY44" fmla="*/ 705042 h 1385455"/>
                <a:gd name="connsiteX45" fmla="*/ 186267 w 1425479"/>
                <a:gd name="connsiteY45" fmla="*/ 631152 h 1385455"/>
                <a:gd name="connsiteX46" fmla="*/ 121612 w 1425479"/>
                <a:gd name="connsiteY46" fmla="*/ 483370 h 1385455"/>
                <a:gd name="connsiteX47" fmla="*/ 38485 w 1425479"/>
                <a:gd name="connsiteY47" fmla="*/ 511079 h 1385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425479" h="1385455">
                  <a:moveTo>
                    <a:pt x="38485" y="511079"/>
                  </a:moveTo>
                  <a:cubicBezTo>
                    <a:pt x="20012" y="491067"/>
                    <a:pt x="0" y="415636"/>
                    <a:pt x="10776" y="363297"/>
                  </a:cubicBezTo>
                  <a:cubicBezTo>
                    <a:pt x="21552" y="310958"/>
                    <a:pt x="58498" y="243224"/>
                    <a:pt x="103140" y="197042"/>
                  </a:cubicBezTo>
                  <a:cubicBezTo>
                    <a:pt x="147782" y="150860"/>
                    <a:pt x="241686" y="118533"/>
                    <a:pt x="278631" y="86206"/>
                  </a:cubicBezTo>
                  <a:cubicBezTo>
                    <a:pt x="315576" y="53879"/>
                    <a:pt x="297103" y="6158"/>
                    <a:pt x="324812" y="3079"/>
                  </a:cubicBezTo>
                  <a:cubicBezTo>
                    <a:pt x="352521" y="0"/>
                    <a:pt x="412558" y="49260"/>
                    <a:pt x="444885" y="67733"/>
                  </a:cubicBezTo>
                  <a:cubicBezTo>
                    <a:pt x="477212" y="86206"/>
                    <a:pt x="500303" y="106218"/>
                    <a:pt x="518776" y="113915"/>
                  </a:cubicBezTo>
                  <a:cubicBezTo>
                    <a:pt x="537249" y="121612"/>
                    <a:pt x="555721" y="113915"/>
                    <a:pt x="555721" y="113915"/>
                  </a:cubicBezTo>
                  <a:cubicBezTo>
                    <a:pt x="574194" y="113915"/>
                    <a:pt x="594206" y="92363"/>
                    <a:pt x="629612" y="113915"/>
                  </a:cubicBezTo>
                  <a:cubicBezTo>
                    <a:pt x="665018" y="135467"/>
                    <a:pt x="718897" y="235527"/>
                    <a:pt x="768158" y="243224"/>
                  </a:cubicBezTo>
                  <a:cubicBezTo>
                    <a:pt x="817419" y="250921"/>
                    <a:pt x="886691" y="183188"/>
                    <a:pt x="925176" y="160097"/>
                  </a:cubicBezTo>
                  <a:cubicBezTo>
                    <a:pt x="963661" y="137006"/>
                    <a:pt x="968279" y="103140"/>
                    <a:pt x="999067" y="104679"/>
                  </a:cubicBezTo>
                  <a:cubicBezTo>
                    <a:pt x="1029855" y="106218"/>
                    <a:pt x="1088352" y="144703"/>
                    <a:pt x="1109903" y="169333"/>
                  </a:cubicBezTo>
                  <a:cubicBezTo>
                    <a:pt x="1131454" y="193963"/>
                    <a:pt x="1114521" y="226291"/>
                    <a:pt x="1128376" y="252461"/>
                  </a:cubicBezTo>
                  <a:cubicBezTo>
                    <a:pt x="1142231" y="278631"/>
                    <a:pt x="1197649" y="290946"/>
                    <a:pt x="1193031" y="326352"/>
                  </a:cubicBezTo>
                  <a:cubicBezTo>
                    <a:pt x="1188413" y="361758"/>
                    <a:pt x="1117600" y="426412"/>
                    <a:pt x="1100667" y="464897"/>
                  </a:cubicBezTo>
                  <a:cubicBezTo>
                    <a:pt x="1083734" y="503382"/>
                    <a:pt x="1080655" y="524934"/>
                    <a:pt x="1091431" y="557261"/>
                  </a:cubicBezTo>
                  <a:cubicBezTo>
                    <a:pt x="1102207" y="589588"/>
                    <a:pt x="1148388" y="632691"/>
                    <a:pt x="1165321" y="658861"/>
                  </a:cubicBezTo>
                  <a:cubicBezTo>
                    <a:pt x="1182254" y="685031"/>
                    <a:pt x="1171480" y="703503"/>
                    <a:pt x="1193031" y="714279"/>
                  </a:cubicBezTo>
                  <a:cubicBezTo>
                    <a:pt x="1214582" y="725055"/>
                    <a:pt x="1274619" y="706582"/>
                    <a:pt x="1294631" y="723515"/>
                  </a:cubicBezTo>
                  <a:cubicBezTo>
                    <a:pt x="1314643" y="740448"/>
                    <a:pt x="1320800" y="778934"/>
                    <a:pt x="1313103" y="815879"/>
                  </a:cubicBezTo>
                  <a:cubicBezTo>
                    <a:pt x="1305406" y="852825"/>
                    <a:pt x="1245370" y="917479"/>
                    <a:pt x="1248449" y="945188"/>
                  </a:cubicBezTo>
                  <a:cubicBezTo>
                    <a:pt x="1251528" y="972897"/>
                    <a:pt x="1303867" y="951345"/>
                    <a:pt x="1331576" y="982133"/>
                  </a:cubicBezTo>
                  <a:cubicBezTo>
                    <a:pt x="1359285" y="1012921"/>
                    <a:pt x="1403927" y="1096048"/>
                    <a:pt x="1414703" y="1129915"/>
                  </a:cubicBezTo>
                  <a:cubicBezTo>
                    <a:pt x="1425479" y="1163782"/>
                    <a:pt x="1423940" y="1162242"/>
                    <a:pt x="1396231" y="1185333"/>
                  </a:cubicBezTo>
                  <a:cubicBezTo>
                    <a:pt x="1368522" y="1208424"/>
                    <a:pt x="1296170" y="1273079"/>
                    <a:pt x="1248449" y="1268461"/>
                  </a:cubicBezTo>
                  <a:cubicBezTo>
                    <a:pt x="1200728" y="1263843"/>
                    <a:pt x="1148388" y="1182254"/>
                    <a:pt x="1109903" y="1157624"/>
                  </a:cubicBezTo>
                  <a:cubicBezTo>
                    <a:pt x="1071418" y="1132994"/>
                    <a:pt x="1036013" y="1114521"/>
                    <a:pt x="1017540" y="1120679"/>
                  </a:cubicBezTo>
                  <a:cubicBezTo>
                    <a:pt x="999067" y="1126837"/>
                    <a:pt x="1028315" y="1199188"/>
                    <a:pt x="999067" y="1194570"/>
                  </a:cubicBezTo>
                  <a:cubicBezTo>
                    <a:pt x="969819" y="1189952"/>
                    <a:pt x="875916" y="1111443"/>
                    <a:pt x="842049" y="1092970"/>
                  </a:cubicBezTo>
                  <a:cubicBezTo>
                    <a:pt x="808182" y="1074497"/>
                    <a:pt x="809722" y="1085272"/>
                    <a:pt x="795867" y="1083733"/>
                  </a:cubicBezTo>
                  <a:cubicBezTo>
                    <a:pt x="782012" y="1082194"/>
                    <a:pt x="769697" y="1072957"/>
                    <a:pt x="758921" y="1083733"/>
                  </a:cubicBezTo>
                  <a:cubicBezTo>
                    <a:pt x="748145" y="1094509"/>
                    <a:pt x="748145" y="1134533"/>
                    <a:pt x="731212" y="1148388"/>
                  </a:cubicBezTo>
                  <a:cubicBezTo>
                    <a:pt x="714279" y="1162243"/>
                    <a:pt x="680412" y="1146849"/>
                    <a:pt x="657321" y="1166861"/>
                  </a:cubicBezTo>
                  <a:cubicBezTo>
                    <a:pt x="634230" y="1186873"/>
                    <a:pt x="606521" y="1237673"/>
                    <a:pt x="592667" y="1268461"/>
                  </a:cubicBezTo>
                  <a:cubicBezTo>
                    <a:pt x="578813" y="1299249"/>
                    <a:pt x="597285" y="1333115"/>
                    <a:pt x="574194" y="1351588"/>
                  </a:cubicBezTo>
                  <a:cubicBezTo>
                    <a:pt x="551103" y="1370061"/>
                    <a:pt x="484909" y="1385455"/>
                    <a:pt x="454121" y="1379297"/>
                  </a:cubicBezTo>
                  <a:cubicBezTo>
                    <a:pt x="423333" y="1373139"/>
                    <a:pt x="389467" y="1314642"/>
                    <a:pt x="389467" y="1314642"/>
                  </a:cubicBezTo>
                  <a:cubicBezTo>
                    <a:pt x="367916" y="1293091"/>
                    <a:pt x="310958" y="1265382"/>
                    <a:pt x="324812" y="1249988"/>
                  </a:cubicBezTo>
                  <a:cubicBezTo>
                    <a:pt x="338666" y="1234594"/>
                    <a:pt x="452582" y="1246909"/>
                    <a:pt x="472594" y="1222279"/>
                  </a:cubicBezTo>
                  <a:cubicBezTo>
                    <a:pt x="492606" y="1197649"/>
                    <a:pt x="467976" y="1136073"/>
                    <a:pt x="444885" y="1102206"/>
                  </a:cubicBezTo>
                  <a:cubicBezTo>
                    <a:pt x="421794" y="1068339"/>
                    <a:pt x="349443" y="1060643"/>
                    <a:pt x="334049" y="1019079"/>
                  </a:cubicBezTo>
                  <a:cubicBezTo>
                    <a:pt x="318655" y="977515"/>
                    <a:pt x="374073" y="880533"/>
                    <a:pt x="352521" y="852824"/>
                  </a:cubicBezTo>
                  <a:cubicBezTo>
                    <a:pt x="330970" y="825115"/>
                    <a:pt x="243225" y="877454"/>
                    <a:pt x="204740" y="852824"/>
                  </a:cubicBezTo>
                  <a:cubicBezTo>
                    <a:pt x="166255" y="828194"/>
                    <a:pt x="124691" y="741987"/>
                    <a:pt x="121612" y="705042"/>
                  </a:cubicBezTo>
                  <a:cubicBezTo>
                    <a:pt x="118533" y="668097"/>
                    <a:pt x="186267" y="668097"/>
                    <a:pt x="186267" y="631152"/>
                  </a:cubicBezTo>
                  <a:cubicBezTo>
                    <a:pt x="186267" y="594207"/>
                    <a:pt x="146242" y="504922"/>
                    <a:pt x="121612" y="483370"/>
                  </a:cubicBezTo>
                  <a:cubicBezTo>
                    <a:pt x="96982" y="461818"/>
                    <a:pt x="56958" y="531091"/>
                    <a:pt x="38485" y="511079"/>
                  </a:cubicBezTo>
                  <a:close/>
                </a:path>
              </a:pathLst>
            </a:custGeom>
            <a:ln w="28575">
              <a:solidFill>
                <a:schemeClr val="accent4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 prstMaterial="dkEdge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9" name="자유형 8"/>
            <p:cNvSpPr/>
            <p:nvPr/>
          </p:nvSpPr>
          <p:spPr>
            <a:xfrm>
              <a:off x="4352636" y="2695286"/>
              <a:ext cx="1310794" cy="1478588"/>
            </a:xfrm>
            <a:custGeom>
              <a:avLst/>
              <a:gdLst>
                <a:gd name="connsiteX0" fmla="*/ 81588 w 1256146"/>
                <a:gd name="connsiteY0" fmla="*/ 377151 h 1447030"/>
                <a:gd name="connsiteX1" fmla="*/ 395624 w 1256146"/>
                <a:gd name="connsiteY1" fmla="*/ 173951 h 1447030"/>
                <a:gd name="connsiteX2" fmla="*/ 478752 w 1256146"/>
                <a:gd name="connsiteY2" fmla="*/ 109297 h 1447030"/>
                <a:gd name="connsiteX3" fmla="*/ 580352 w 1256146"/>
                <a:gd name="connsiteY3" fmla="*/ 127769 h 1447030"/>
                <a:gd name="connsiteX4" fmla="*/ 580352 w 1256146"/>
                <a:gd name="connsiteY4" fmla="*/ 173951 h 1447030"/>
                <a:gd name="connsiteX5" fmla="*/ 672715 w 1256146"/>
                <a:gd name="connsiteY5" fmla="*/ 7697 h 1447030"/>
                <a:gd name="connsiteX6" fmla="*/ 774315 w 1256146"/>
                <a:gd name="connsiteY6" fmla="*/ 127769 h 1447030"/>
                <a:gd name="connsiteX7" fmla="*/ 811261 w 1256146"/>
                <a:gd name="connsiteY7" fmla="*/ 44642 h 1447030"/>
                <a:gd name="connsiteX8" fmla="*/ 903624 w 1256146"/>
                <a:gd name="connsiteY8" fmla="*/ 44642 h 1447030"/>
                <a:gd name="connsiteX9" fmla="*/ 959043 w 1256146"/>
                <a:gd name="connsiteY9" fmla="*/ 100060 h 1447030"/>
                <a:gd name="connsiteX10" fmla="*/ 1060643 w 1256146"/>
                <a:gd name="connsiteY10" fmla="*/ 137006 h 1447030"/>
                <a:gd name="connsiteX11" fmla="*/ 1097588 w 1256146"/>
                <a:gd name="connsiteY11" fmla="*/ 210897 h 1447030"/>
                <a:gd name="connsiteX12" fmla="*/ 1245370 w 1256146"/>
                <a:gd name="connsiteY12" fmla="*/ 210897 h 1447030"/>
                <a:gd name="connsiteX13" fmla="*/ 1162243 w 1256146"/>
                <a:gd name="connsiteY13" fmla="*/ 349442 h 1447030"/>
                <a:gd name="connsiteX14" fmla="*/ 1134533 w 1256146"/>
                <a:gd name="connsiteY14" fmla="*/ 340206 h 1447030"/>
                <a:gd name="connsiteX15" fmla="*/ 1125297 w 1256146"/>
                <a:gd name="connsiteY15" fmla="*/ 441806 h 1447030"/>
                <a:gd name="connsiteX16" fmla="*/ 1079115 w 1256146"/>
                <a:gd name="connsiteY16" fmla="*/ 534169 h 1447030"/>
                <a:gd name="connsiteX17" fmla="*/ 1014461 w 1256146"/>
                <a:gd name="connsiteY17" fmla="*/ 561878 h 1447030"/>
                <a:gd name="connsiteX18" fmla="*/ 940570 w 1256146"/>
                <a:gd name="connsiteY18" fmla="*/ 469515 h 1447030"/>
                <a:gd name="connsiteX19" fmla="*/ 838970 w 1256146"/>
                <a:gd name="connsiteY19" fmla="*/ 543406 h 1447030"/>
                <a:gd name="connsiteX20" fmla="*/ 691188 w 1256146"/>
                <a:gd name="connsiteY20" fmla="*/ 608060 h 1447030"/>
                <a:gd name="connsiteX21" fmla="*/ 654243 w 1256146"/>
                <a:gd name="connsiteY21" fmla="*/ 608060 h 1447030"/>
                <a:gd name="connsiteX22" fmla="*/ 626533 w 1256146"/>
                <a:gd name="connsiteY22" fmla="*/ 728133 h 1447030"/>
                <a:gd name="connsiteX23" fmla="*/ 571115 w 1256146"/>
                <a:gd name="connsiteY23" fmla="*/ 737369 h 1447030"/>
                <a:gd name="connsiteX24" fmla="*/ 626533 w 1256146"/>
                <a:gd name="connsiteY24" fmla="*/ 848206 h 1447030"/>
                <a:gd name="connsiteX25" fmla="*/ 598824 w 1256146"/>
                <a:gd name="connsiteY25" fmla="*/ 995987 h 1447030"/>
                <a:gd name="connsiteX26" fmla="*/ 543406 w 1256146"/>
                <a:gd name="connsiteY26" fmla="*/ 1023697 h 1447030"/>
                <a:gd name="connsiteX27" fmla="*/ 608061 w 1256146"/>
                <a:gd name="connsiteY27" fmla="*/ 1106824 h 1447030"/>
                <a:gd name="connsiteX28" fmla="*/ 728133 w 1256146"/>
                <a:gd name="connsiteY28" fmla="*/ 1162242 h 1447030"/>
                <a:gd name="connsiteX29" fmla="*/ 746606 w 1256146"/>
                <a:gd name="connsiteY29" fmla="*/ 1217660 h 1447030"/>
                <a:gd name="connsiteX30" fmla="*/ 663479 w 1256146"/>
                <a:gd name="connsiteY30" fmla="*/ 1273078 h 1447030"/>
                <a:gd name="connsiteX31" fmla="*/ 645006 w 1256146"/>
                <a:gd name="connsiteY31" fmla="*/ 1393151 h 1447030"/>
                <a:gd name="connsiteX32" fmla="*/ 543406 w 1256146"/>
                <a:gd name="connsiteY32" fmla="*/ 1439333 h 1447030"/>
                <a:gd name="connsiteX33" fmla="*/ 367915 w 1256146"/>
                <a:gd name="connsiteY33" fmla="*/ 1346969 h 1447030"/>
                <a:gd name="connsiteX34" fmla="*/ 275552 w 1256146"/>
                <a:gd name="connsiteY34" fmla="*/ 1171478 h 1447030"/>
                <a:gd name="connsiteX35" fmla="*/ 192424 w 1256146"/>
                <a:gd name="connsiteY35" fmla="*/ 1162242 h 1447030"/>
                <a:gd name="connsiteX36" fmla="*/ 284788 w 1256146"/>
                <a:gd name="connsiteY36" fmla="*/ 986751 h 1447030"/>
                <a:gd name="connsiteX37" fmla="*/ 257079 w 1256146"/>
                <a:gd name="connsiteY37" fmla="*/ 885151 h 1447030"/>
                <a:gd name="connsiteX38" fmla="*/ 137006 w 1256146"/>
                <a:gd name="connsiteY38" fmla="*/ 912860 h 1447030"/>
                <a:gd name="connsiteX39" fmla="*/ 90824 w 1256146"/>
                <a:gd name="connsiteY39" fmla="*/ 783551 h 1447030"/>
                <a:gd name="connsiteX40" fmla="*/ 7697 w 1256146"/>
                <a:gd name="connsiteY40" fmla="*/ 746606 h 1447030"/>
                <a:gd name="connsiteX41" fmla="*/ 137006 w 1256146"/>
                <a:gd name="connsiteY41" fmla="*/ 534169 h 1447030"/>
                <a:gd name="connsiteX42" fmla="*/ 90824 w 1256146"/>
                <a:gd name="connsiteY42" fmla="*/ 451042 h 1447030"/>
                <a:gd name="connsiteX43" fmla="*/ 81588 w 1256146"/>
                <a:gd name="connsiteY43" fmla="*/ 377151 h 144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56146" h="1447030">
                  <a:moveTo>
                    <a:pt x="81588" y="377151"/>
                  </a:moveTo>
                  <a:cubicBezTo>
                    <a:pt x="132388" y="330969"/>
                    <a:pt x="329430" y="218593"/>
                    <a:pt x="395624" y="173951"/>
                  </a:cubicBezTo>
                  <a:cubicBezTo>
                    <a:pt x="461818" y="129309"/>
                    <a:pt x="447964" y="116994"/>
                    <a:pt x="478752" y="109297"/>
                  </a:cubicBezTo>
                  <a:cubicBezTo>
                    <a:pt x="509540" y="101600"/>
                    <a:pt x="563419" y="116993"/>
                    <a:pt x="580352" y="127769"/>
                  </a:cubicBezTo>
                  <a:cubicBezTo>
                    <a:pt x="597285" y="138545"/>
                    <a:pt x="564958" y="193963"/>
                    <a:pt x="580352" y="173951"/>
                  </a:cubicBezTo>
                  <a:cubicBezTo>
                    <a:pt x="595746" y="153939"/>
                    <a:pt x="640388" y="15394"/>
                    <a:pt x="672715" y="7697"/>
                  </a:cubicBezTo>
                  <a:cubicBezTo>
                    <a:pt x="705042" y="0"/>
                    <a:pt x="751224" y="121612"/>
                    <a:pt x="774315" y="127769"/>
                  </a:cubicBezTo>
                  <a:cubicBezTo>
                    <a:pt x="797406" y="133927"/>
                    <a:pt x="789710" y="58497"/>
                    <a:pt x="811261" y="44642"/>
                  </a:cubicBezTo>
                  <a:cubicBezTo>
                    <a:pt x="832813" y="30788"/>
                    <a:pt x="878994" y="35406"/>
                    <a:pt x="903624" y="44642"/>
                  </a:cubicBezTo>
                  <a:cubicBezTo>
                    <a:pt x="928254" y="53878"/>
                    <a:pt x="932873" y="84666"/>
                    <a:pt x="959043" y="100060"/>
                  </a:cubicBezTo>
                  <a:cubicBezTo>
                    <a:pt x="985213" y="115454"/>
                    <a:pt x="1037552" y="118533"/>
                    <a:pt x="1060643" y="137006"/>
                  </a:cubicBezTo>
                  <a:cubicBezTo>
                    <a:pt x="1083734" y="155479"/>
                    <a:pt x="1066800" y="198582"/>
                    <a:pt x="1097588" y="210897"/>
                  </a:cubicBezTo>
                  <a:cubicBezTo>
                    <a:pt x="1128376" y="223212"/>
                    <a:pt x="1234594" y="187806"/>
                    <a:pt x="1245370" y="210897"/>
                  </a:cubicBezTo>
                  <a:cubicBezTo>
                    <a:pt x="1256146" y="233988"/>
                    <a:pt x="1180716" y="327891"/>
                    <a:pt x="1162243" y="349442"/>
                  </a:cubicBezTo>
                  <a:cubicBezTo>
                    <a:pt x="1143770" y="370993"/>
                    <a:pt x="1140691" y="324812"/>
                    <a:pt x="1134533" y="340206"/>
                  </a:cubicBezTo>
                  <a:cubicBezTo>
                    <a:pt x="1128375" y="355600"/>
                    <a:pt x="1134533" y="409479"/>
                    <a:pt x="1125297" y="441806"/>
                  </a:cubicBezTo>
                  <a:cubicBezTo>
                    <a:pt x="1116061" y="474133"/>
                    <a:pt x="1097588" y="514157"/>
                    <a:pt x="1079115" y="534169"/>
                  </a:cubicBezTo>
                  <a:cubicBezTo>
                    <a:pt x="1060642" y="554181"/>
                    <a:pt x="1037552" y="572654"/>
                    <a:pt x="1014461" y="561878"/>
                  </a:cubicBezTo>
                  <a:cubicBezTo>
                    <a:pt x="991370" y="551102"/>
                    <a:pt x="969819" y="472594"/>
                    <a:pt x="940570" y="469515"/>
                  </a:cubicBezTo>
                  <a:cubicBezTo>
                    <a:pt x="911322" y="466436"/>
                    <a:pt x="880534" y="520315"/>
                    <a:pt x="838970" y="543406"/>
                  </a:cubicBezTo>
                  <a:cubicBezTo>
                    <a:pt x="797406" y="566497"/>
                    <a:pt x="721976" y="597284"/>
                    <a:pt x="691188" y="608060"/>
                  </a:cubicBezTo>
                  <a:cubicBezTo>
                    <a:pt x="660400" y="618836"/>
                    <a:pt x="665019" y="588048"/>
                    <a:pt x="654243" y="608060"/>
                  </a:cubicBezTo>
                  <a:cubicBezTo>
                    <a:pt x="643467" y="628072"/>
                    <a:pt x="640388" y="706582"/>
                    <a:pt x="626533" y="728133"/>
                  </a:cubicBezTo>
                  <a:cubicBezTo>
                    <a:pt x="612678" y="749684"/>
                    <a:pt x="571115" y="717357"/>
                    <a:pt x="571115" y="737369"/>
                  </a:cubicBezTo>
                  <a:cubicBezTo>
                    <a:pt x="571115" y="757381"/>
                    <a:pt x="621915" y="805103"/>
                    <a:pt x="626533" y="848206"/>
                  </a:cubicBezTo>
                  <a:cubicBezTo>
                    <a:pt x="631151" y="891309"/>
                    <a:pt x="612679" y="966739"/>
                    <a:pt x="598824" y="995987"/>
                  </a:cubicBezTo>
                  <a:cubicBezTo>
                    <a:pt x="584970" y="1025236"/>
                    <a:pt x="541867" y="1005224"/>
                    <a:pt x="543406" y="1023697"/>
                  </a:cubicBezTo>
                  <a:cubicBezTo>
                    <a:pt x="544945" y="1042170"/>
                    <a:pt x="577273" y="1083733"/>
                    <a:pt x="608061" y="1106824"/>
                  </a:cubicBezTo>
                  <a:cubicBezTo>
                    <a:pt x="638849" y="1129915"/>
                    <a:pt x="705042" y="1143769"/>
                    <a:pt x="728133" y="1162242"/>
                  </a:cubicBezTo>
                  <a:cubicBezTo>
                    <a:pt x="751224" y="1180715"/>
                    <a:pt x="757382" y="1199188"/>
                    <a:pt x="746606" y="1217660"/>
                  </a:cubicBezTo>
                  <a:cubicBezTo>
                    <a:pt x="735830" y="1236132"/>
                    <a:pt x="680412" y="1243830"/>
                    <a:pt x="663479" y="1273078"/>
                  </a:cubicBezTo>
                  <a:cubicBezTo>
                    <a:pt x="646546" y="1302326"/>
                    <a:pt x="665018" y="1365442"/>
                    <a:pt x="645006" y="1393151"/>
                  </a:cubicBezTo>
                  <a:cubicBezTo>
                    <a:pt x="624994" y="1420860"/>
                    <a:pt x="589588" y="1447030"/>
                    <a:pt x="543406" y="1439333"/>
                  </a:cubicBezTo>
                  <a:cubicBezTo>
                    <a:pt x="497224" y="1431636"/>
                    <a:pt x="412557" y="1391612"/>
                    <a:pt x="367915" y="1346969"/>
                  </a:cubicBezTo>
                  <a:cubicBezTo>
                    <a:pt x="323273" y="1302327"/>
                    <a:pt x="304800" y="1202266"/>
                    <a:pt x="275552" y="1171478"/>
                  </a:cubicBezTo>
                  <a:cubicBezTo>
                    <a:pt x="246304" y="1140690"/>
                    <a:pt x="190885" y="1193030"/>
                    <a:pt x="192424" y="1162242"/>
                  </a:cubicBezTo>
                  <a:cubicBezTo>
                    <a:pt x="193963" y="1131454"/>
                    <a:pt x="274012" y="1032933"/>
                    <a:pt x="284788" y="986751"/>
                  </a:cubicBezTo>
                  <a:cubicBezTo>
                    <a:pt x="295564" y="940569"/>
                    <a:pt x="281709" y="897466"/>
                    <a:pt x="257079" y="885151"/>
                  </a:cubicBezTo>
                  <a:cubicBezTo>
                    <a:pt x="232449" y="872836"/>
                    <a:pt x="164715" y="929793"/>
                    <a:pt x="137006" y="912860"/>
                  </a:cubicBezTo>
                  <a:cubicBezTo>
                    <a:pt x="109297" y="895927"/>
                    <a:pt x="112375" y="811260"/>
                    <a:pt x="90824" y="783551"/>
                  </a:cubicBezTo>
                  <a:cubicBezTo>
                    <a:pt x="69273" y="755842"/>
                    <a:pt x="0" y="788170"/>
                    <a:pt x="7697" y="746606"/>
                  </a:cubicBezTo>
                  <a:cubicBezTo>
                    <a:pt x="15394" y="705042"/>
                    <a:pt x="123152" y="583430"/>
                    <a:pt x="137006" y="534169"/>
                  </a:cubicBezTo>
                  <a:cubicBezTo>
                    <a:pt x="150861" y="484908"/>
                    <a:pt x="98521" y="475672"/>
                    <a:pt x="90824" y="451042"/>
                  </a:cubicBezTo>
                  <a:cubicBezTo>
                    <a:pt x="83127" y="426412"/>
                    <a:pt x="30788" y="423333"/>
                    <a:pt x="81588" y="377151"/>
                  </a:cubicBezTo>
                  <a:close/>
                </a:path>
              </a:pathLst>
            </a:custGeom>
            <a:ln w="28575">
              <a:solidFill>
                <a:schemeClr val="accent4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 prstMaterial="dkEdge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0" name="자유형 9"/>
            <p:cNvSpPr/>
            <p:nvPr/>
          </p:nvSpPr>
          <p:spPr>
            <a:xfrm>
              <a:off x="3386667" y="1524000"/>
              <a:ext cx="1490133" cy="1588655"/>
            </a:xfrm>
            <a:custGeom>
              <a:avLst/>
              <a:gdLst>
                <a:gd name="connsiteX0" fmla="*/ 363297 w 1503987"/>
                <a:gd name="connsiteY0" fmla="*/ 574194 h 1553249"/>
                <a:gd name="connsiteX1" fmla="*/ 437188 w 1503987"/>
                <a:gd name="connsiteY1" fmla="*/ 574194 h 1553249"/>
                <a:gd name="connsiteX2" fmla="*/ 455660 w 1503987"/>
                <a:gd name="connsiteY2" fmla="*/ 509539 h 1553249"/>
                <a:gd name="connsiteX3" fmla="*/ 492606 w 1503987"/>
                <a:gd name="connsiteY3" fmla="*/ 500303 h 1553249"/>
                <a:gd name="connsiteX4" fmla="*/ 492606 w 1503987"/>
                <a:gd name="connsiteY4" fmla="*/ 407939 h 1553249"/>
                <a:gd name="connsiteX5" fmla="*/ 621915 w 1503987"/>
                <a:gd name="connsiteY5" fmla="*/ 334049 h 1553249"/>
                <a:gd name="connsiteX6" fmla="*/ 612678 w 1503987"/>
                <a:gd name="connsiteY6" fmla="*/ 223212 h 1553249"/>
                <a:gd name="connsiteX7" fmla="*/ 538788 w 1503987"/>
                <a:gd name="connsiteY7" fmla="*/ 186267 h 1553249"/>
                <a:gd name="connsiteX8" fmla="*/ 538788 w 1503987"/>
                <a:gd name="connsiteY8" fmla="*/ 158558 h 1553249"/>
                <a:gd name="connsiteX9" fmla="*/ 621915 w 1503987"/>
                <a:gd name="connsiteY9" fmla="*/ 167794 h 1553249"/>
                <a:gd name="connsiteX10" fmla="*/ 658860 w 1503987"/>
                <a:gd name="connsiteY10" fmla="*/ 66194 h 1553249"/>
                <a:gd name="connsiteX11" fmla="*/ 751224 w 1503987"/>
                <a:gd name="connsiteY11" fmla="*/ 66194 h 1553249"/>
                <a:gd name="connsiteX12" fmla="*/ 769697 w 1503987"/>
                <a:gd name="connsiteY12" fmla="*/ 20012 h 1553249"/>
                <a:gd name="connsiteX13" fmla="*/ 815878 w 1503987"/>
                <a:gd name="connsiteY13" fmla="*/ 1539 h 1553249"/>
                <a:gd name="connsiteX14" fmla="*/ 889769 w 1503987"/>
                <a:gd name="connsiteY14" fmla="*/ 29249 h 1553249"/>
                <a:gd name="connsiteX15" fmla="*/ 972897 w 1503987"/>
                <a:gd name="connsiteY15" fmla="*/ 130849 h 1553249"/>
                <a:gd name="connsiteX16" fmla="*/ 1037551 w 1503987"/>
                <a:gd name="connsiteY16" fmla="*/ 177030 h 1553249"/>
                <a:gd name="connsiteX17" fmla="*/ 1148388 w 1503987"/>
                <a:gd name="connsiteY17" fmla="*/ 223212 h 1553249"/>
                <a:gd name="connsiteX18" fmla="*/ 1185333 w 1503987"/>
                <a:gd name="connsiteY18" fmla="*/ 297103 h 1553249"/>
                <a:gd name="connsiteX19" fmla="*/ 1249988 w 1503987"/>
                <a:gd name="connsiteY19" fmla="*/ 324812 h 1553249"/>
                <a:gd name="connsiteX20" fmla="*/ 1296169 w 1503987"/>
                <a:gd name="connsiteY20" fmla="*/ 481830 h 1553249"/>
                <a:gd name="connsiteX21" fmla="*/ 1240751 w 1503987"/>
                <a:gd name="connsiteY21" fmla="*/ 555721 h 1553249"/>
                <a:gd name="connsiteX22" fmla="*/ 1296169 w 1503987"/>
                <a:gd name="connsiteY22" fmla="*/ 721976 h 1553249"/>
                <a:gd name="connsiteX23" fmla="*/ 1407006 w 1503987"/>
                <a:gd name="connsiteY23" fmla="*/ 768158 h 1553249"/>
                <a:gd name="connsiteX24" fmla="*/ 1490133 w 1503987"/>
                <a:gd name="connsiteY24" fmla="*/ 842049 h 1553249"/>
                <a:gd name="connsiteX25" fmla="*/ 1490133 w 1503987"/>
                <a:gd name="connsiteY25" fmla="*/ 1091430 h 1553249"/>
                <a:gd name="connsiteX26" fmla="*/ 1462424 w 1503987"/>
                <a:gd name="connsiteY26" fmla="*/ 1220739 h 1553249"/>
                <a:gd name="connsiteX27" fmla="*/ 1462424 w 1503987"/>
                <a:gd name="connsiteY27" fmla="*/ 1294630 h 1553249"/>
                <a:gd name="connsiteX28" fmla="*/ 1333115 w 1503987"/>
                <a:gd name="connsiteY28" fmla="*/ 1331576 h 1553249"/>
                <a:gd name="connsiteX29" fmla="*/ 1176097 w 1503987"/>
                <a:gd name="connsiteY29" fmla="*/ 1460885 h 1553249"/>
                <a:gd name="connsiteX30" fmla="*/ 1074497 w 1503987"/>
                <a:gd name="connsiteY30" fmla="*/ 1516303 h 1553249"/>
                <a:gd name="connsiteX31" fmla="*/ 963660 w 1503987"/>
                <a:gd name="connsiteY31" fmla="*/ 1451649 h 1553249"/>
                <a:gd name="connsiteX32" fmla="*/ 732751 w 1503987"/>
                <a:gd name="connsiteY32" fmla="*/ 1553249 h 1553249"/>
                <a:gd name="connsiteX33" fmla="*/ 594206 w 1503987"/>
                <a:gd name="connsiteY33" fmla="*/ 1451649 h 1553249"/>
                <a:gd name="connsiteX34" fmla="*/ 501842 w 1503987"/>
                <a:gd name="connsiteY34" fmla="*/ 1442412 h 1553249"/>
                <a:gd name="connsiteX35" fmla="*/ 483369 w 1503987"/>
                <a:gd name="connsiteY35" fmla="*/ 1331576 h 1553249"/>
                <a:gd name="connsiteX36" fmla="*/ 418715 w 1503987"/>
                <a:gd name="connsiteY36" fmla="*/ 1276158 h 1553249"/>
                <a:gd name="connsiteX37" fmla="*/ 418715 w 1503987"/>
                <a:gd name="connsiteY37" fmla="*/ 1183794 h 1553249"/>
                <a:gd name="connsiteX38" fmla="*/ 354060 w 1503987"/>
                <a:gd name="connsiteY38" fmla="*/ 1174558 h 1553249"/>
                <a:gd name="connsiteX39" fmla="*/ 270933 w 1503987"/>
                <a:gd name="connsiteY39" fmla="*/ 1036012 h 1553249"/>
                <a:gd name="connsiteX40" fmla="*/ 197042 w 1503987"/>
                <a:gd name="connsiteY40" fmla="*/ 952885 h 1553249"/>
                <a:gd name="connsiteX41" fmla="*/ 160097 w 1503987"/>
                <a:gd name="connsiteY41" fmla="*/ 832812 h 1553249"/>
                <a:gd name="connsiteX42" fmla="*/ 21551 w 1503987"/>
                <a:gd name="connsiteY42" fmla="*/ 823576 h 1553249"/>
                <a:gd name="connsiteX43" fmla="*/ 30788 w 1503987"/>
                <a:gd name="connsiteY43" fmla="*/ 675794 h 1553249"/>
                <a:gd name="connsiteX44" fmla="*/ 95442 w 1503987"/>
                <a:gd name="connsiteY44" fmla="*/ 657321 h 1553249"/>
                <a:gd name="connsiteX45" fmla="*/ 86206 w 1503987"/>
                <a:gd name="connsiteY45" fmla="*/ 592667 h 1553249"/>
                <a:gd name="connsiteX46" fmla="*/ 160097 w 1503987"/>
                <a:gd name="connsiteY46" fmla="*/ 509539 h 1553249"/>
                <a:gd name="connsiteX47" fmla="*/ 261697 w 1503987"/>
                <a:gd name="connsiteY47" fmla="*/ 426412 h 1553249"/>
                <a:gd name="connsiteX48" fmla="*/ 344824 w 1503987"/>
                <a:gd name="connsiteY48" fmla="*/ 472594 h 1553249"/>
                <a:gd name="connsiteX49" fmla="*/ 363297 w 1503987"/>
                <a:gd name="connsiteY49" fmla="*/ 574194 h 155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03987" h="1553249">
                  <a:moveTo>
                    <a:pt x="363297" y="574194"/>
                  </a:moveTo>
                  <a:cubicBezTo>
                    <a:pt x="378691" y="591127"/>
                    <a:pt x="421794" y="584970"/>
                    <a:pt x="437188" y="574194"/>
                  </a:cubicBezTo>
                  <a:cubicBezTo>
                    <a:pt x="452582" y="563418"/>
                    <a:pt x="446424" y="521854"/>
                    <a:pt x="455660" y="509539"/>
                  </a:cubicBezTo>
                  <a:cubicBezTo>
                    <a:pt x="464896" y="497224"/>
                    <a:pt x="486448" y="517236"/>
                    <a:pt x="492606" y="500303"/>
                  </a:cubicBezTo>
                  <a:cubicBezTo>
                    <a:pt x="498764" y="483370"/>
                    <a:pt x="471055" y="435648"/>
                    <a:pt x="492606" y="407939"/>
                  </a:cubicBezTo>
                  <a:cubicBezTo>
                    <a:pt x="514157" y="380230"/>
                    <a:pt x="601903" y="364837"/>
                    <a:pt x="621915" y="334049"/>
                  </a:cubicBezTo>
                  <a:cubicBezTo>
                    <a:pt x="641927" y="303261"/>
                    <a:pt x="626532" y="247842"/>
                    <a:pt x="612678" y="223212"/>
                  </a:cubicBezTo>
                  <a:cubicBezTo>
                    <a:pt x="598824" y="198582"/>
                    <a:pt x="551103" y="197043"/>
                    <a:pt x="538788" y="186267"/>
                  </a:cubicBezTo>
                  <a:cubicBezTo>
                    <a:pt x="526473" y="175491"/>
                    <a:pt x="524934" y="161637"/>
                    <a:pt x="538788" y="158558"/>
                  </a:cubicBezTo>
                  <a:cubicBezTo>
                    <a:pt x="552642" y="155479"/>
                    <a:pt x="601903" y="183188"/>
                    <a:pt x="621915" y="167794"/>
                  </a:cubicBezTo>
                  <a:cubicBezTo>
                    <a:pt x="641927" y="152400"/>
                    <a:pt x="637308" y="83127"/>
                    <a:pt x="658860" y="66194"/>
                  </a:cubicBezTo>
                  <a:cubicBezTo>
                    <a:pt x="680412" y="49261"/>
                    <a:pt x="732751" y="73891"/>
                    <a:pt x="751224" y="66194"/>
                  </a:cubicBezTo>
                  <a:cubicBezTo>
                    <a:pt x="769697" y="58497"/>
                    <a:pt x="758921" y="30788"/>
                    <a:pt x="769697" y="20012"/>
                  </a:cubicBezTo>
                  <a:cubicBezTo>
                    <a:pt x="780473" y="9236"/>
                    <a:pt x="795866" y="0"/>
                    <a:pt x="815878" y="1539"/>
                  </a:cubicBezTo>
                  <a:cubicBezTo>
                    <a:pt x="835890" y="3078"/>
                    <a:pt x="863599" y="7697"/>
                    <a:pt x="889769" y="29249"/>
                  </a:cubicBezTo>
                  <a:cubicBezTo>
                    <a:pt x="915939" y="50801"/>
                    <a:pt x="948267" y="106219"/>
                    <a:pt x="972897" y="130849"/>
                  </a:cubicBezTo>
                  <a:cubicBezTo>
                    <a:pt x="997527" y="155479"/>
                    <a:pt x="1008303" y="161636"/>
                    <a:pt x="1037551" y="177030"/>
                  </a:cubicBezTo>
                  <a:cubicBezTo>
                    <a:pt x="1066800" y="192424"/>
                    <a:pt x="1123758" y="203200"/>
                    <a:pt x="1148388" y="223212"/>
                  </a:cubicBezTo>
                  <a:cubicBezTo>
                    <a:pt x="1173018" y="243224"/>
                    <a:pt x="1168400" y="280170"/>
                    <a:pt x="1185333" y="297103"/>
                  </a:cubicBezTo>
                  <a:cubicBezTo>
                    <a:pt x="1202266" y="314036"/>
                    <a:pt x="1231515" y="294024"/>
                    <a:pt x="1249988" y="324812"/>
                  </a:cubicBezTo>
                  <a:cubicBezTo>
                    <a:pt x="1268461" y="355600"/>
                    <a:pt x="1297708" y="443345"/>
                    <a:pt x="1296169" y="481830"/>
                  </a:cubicBezTo>
                  <a:cubicBezTo>
                    <a:pt x="1294630" y="520315"/>
                    <a:pt x="1240751" y="515697"/>
                    <a:pt x="1240751" y="555721"/>
                  </a:cubicBezTo>
                  <a:cubicBezTo>
                    <a:pt x="1240751" y="595745"/>
                    <a:pt x="1268460" y="686570"/>
                    <a:pt x="1296169" y="721976"/>
                  </a:cubicBezTo>
                  <a:cubicBezTo>
                    <a:pt x="1323878" y="757382"/>
                    <a:pt x="1374679" y="748146"/>
                    <a:pt x="1407006" y="768158"/>
                  </a:cubicBezTo>
                  <a:cubicBezTo>
                    <a:pt x="1439333" y="788170"/>
                    <a:pt x="1476279" y="788170"/>
                    <a:pt x="1490133" y="842049"/>
                  </a:cubicBezTo>
                  <a:cubicBezTo>
                    <a:pt x="1503987" y="895928"/>
                    <a:pt x="1494751" y="1028315"/>
                    <a:pt x="1490133" y="1091430"/>
                  </a:cubicBezTo>
                  <a:cubicBezTo>
                    <a:pt x="1485515" y="1154545"/>
                    <a:pt x="1467042" y="1186872"/>
                    <a:pt x="1462424" y="1220739"/>
                  </a:cubicBezTo>
                  <a:cubicBezTo>
                    <a:pt x="1457806" y="1254606"/>
                    <a:pt x="1483975" y="1276157"/>
                    <a:pt x="1462424" y="1294630"/>
                  </a:cubicBezTo>
                  <a:cubicBezTo>
                    <a:pt x="1440873" y="1313103"/>
                    <a:pt x="1380836" y="1303867"/>
                    <a:pt x="1333115" y="1331576"/>
                  </a:cubicBezTo>
                  <a:cubicBezTo>
                    <a:pt x="1285394" y="1359285"/>
                    <a:pt x="1219200" y="1430097"/>
                    <a:pt x="1176097" y="1460885"/>
                  </a:cubicBezTo>
                  <a:cubicBezTo>
                    <a:pt x="1132994" y="1491673"/>
                    <a:pt x="1109903" y="1517842"/>
                    <a:pt x="1074497" y="1516303"/>
                  </a:cubicBezTo>
                  <a:cubicBezTo>
                    <a:pt x="1039091" y="1514764"/>
                    <a:pt x="1020618" y="1445491"/>
                    <a:pt x="963660" y="1451649"/>
                  </a:cubicBezTo>
                  <a:cubicBezTo>
                    <a:pt x="906702" y="1457807"/>
                    <a:pt x="794327" y="1553249"/>
                    <a:pt x="732751" y="1553249"/>
                  </a:cubicBezTo>
                  <a:cubicBezTo>
                    <a:pt x="671175" y="1553249"/>
                    <a:pt x="632691" y="1470122"/>
                    <a:pt x="594206" y="1451649"/>
                  </a:cubicBezTo>
                  <a:cubicBezTo>
                    <a:pt x="555721" y="1433176"/>
                    <a:pt x="520315" y="1462424"/>
                    <a:pt x="501842" y="1442412"/>
                  </a:cubicBezTo>
                  <a:cubicBezTo>
                    <a:pt x="483369" y="1422400"/>
                    <a:pt x="497223" y="1359285"/>
                    <a:pt x="483369" y="1331576"/>
                  </a:cubicBezTo>
                  <a:cubicBezTo>
                    <a:pt x="469515" y="1303867"/>
                    <a:pt x="429491" y="1300788"/>
                    <a:pt x="418715" y="1276158"/>
                  </a:cubicBezTo>
                  <a:cubicBezTo>
                    <a:pt x="407939" y="1251528"/>
                    <a:pt x="429491" y="1200727"/>
                    <a:pt x="418715" y="1183794"/>
                  </a:cubicBezTo>
                  <a:cubicBezTo>
                    <a:pt x="407939" y="1166861"/>
                    <a:pt x="378690" y="1199188"/>
                    <a:pt x="354060" y="1174558"/>
                  </a:cubicBezTo>
                  <a:cubicBezTo>
                    <a:pt x="329430" y="1149928"/>
                    <a:pt x="297103" y="1072957"/>
                    <a:pt x="270933" y="1036012"/>
                  </a:cubicBezTo>
                  <a:cubicBezTo>
                    <a:pt x="244763" y="999067"/>
                    <a:pt x="215515" y="986752"/>
                    <a:pt x="197042" y="952885"/>
                  </a:cubicBezTo>
                  <a:cubicBezTo>
                    <a:pt x="178569" y="919018"/>
                    <a:pt x="189346" y="854364"/>
                    <a:pt x="160097" y="832812"/>
                  </a:cubicBezTo>
                  <a:cubicBezTo>
                    <a:pt x="130849" y="811261"/>
                    <a:pt x="43102" y="849746"/>
                    <a:pt x="21551" y="823576"/>
                  </a:cubicBezTo>
                  <a:cubicBezTo>
                    <a:pt x="0" y="797406"/>
                    <a:pt x="18473" y="703503"/>
                    <a:pt x="30788" y="675794"/>
                  </a:cubicBezTo>
                  <a:cubicBezTo>
                    <a:pt x="43103" y="648085"/>
                    <a:pt x="86206" y="671176"/>
                    <a:pt x="95442" y="657321"/>
                  </a:cubicBezTo>
                  <a:cubicBezTo>
                    <a:pt x="104678" y="643467"/>
                    <a:pt x="75430" y="617297"/>
                    <a:pt x="86206" y="592667"/>
                  </a:cubicBezTo>
                  <a:cubicBezTo>
                    <a:pt x="96982" y="568037"/>
                    <a:pt x="130849" y="537248"/>
                    <a:pt x="160097" y="509539"/>
                  </a:cubicBezTo>
                  <a:cubicBezTo>
                    <a:pt x="189346" y="481830"/>
                    <a:pt x="230909" y="432570"/>
                    <a:pt x="261697" y="426412"/>
                  </a:cubicBezTo>
                  <a:cubicBezTo>
                    <a:pt x="292485" y="420255"/>
                    <a:pt x="323273" y="446424"/>
                    <a:pt x="344824" y="472594"/>
                  </a:cubicBezTo>
                  <a:cubicBezTo>
                    <a:pt x="366375" y="498764"/>
                    <a:pt x="347903" y="557261"/>
                    <a:pt x="363297" y="574194"/>
                  </a:cubicBezTo>
                  <a:close/>
                </a:path>
              </a:pathLst>
            </a:custGeom>
            <a:ln w="28575">
              <a:solidFill>
                <a:schemeClr val="accent4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 prstMaterial="dkEdge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4" name="자유형 3"/>
            <p:cNvSpPr/>
            <p:nvPr/>
          </p:nvSpPr>
          <p:spPr>
            <a:xfrm>
              <a:off x="4687165" y="4222544"/>
              <a:ext cx="1761537" cy="1365468"/>
            </a:xfrm>
            <a:custGeom>
              <a:avLst/>
              <a:gdLst>
                <a:gd name="connsiteX0" fmla="*/ 304800 w 1793394"/>
                <a:gd name="connsiteY0" fmla="*/ 1328497 h 1417781"/>
                <a:gd name="connsiteX1" fmla="*/ 434109 w 1793394"/>
                <a:gd name="connsiteY1" fmla="*/ 1393151 h 1417781"/>
                <a:gd name="connsiteX2" fmla="*/ 489527 w 1793394"/>
                <a:gd name="connsiteY2" fmla="*/ 1282315 h 1417781"/>
                <a:gd name="connsiteX3" fmla="*/ 618836 w 1793394"/>
                <a:gd name="connsiteY3" fmla="*/ 1291551 h 1417781"/>
                <a:gd name="connsiteX4" fmla="*/ 711200 w 1793394"/>
                <a:gd name="connsiteY4" fmla="*/ 1189951 h 1417781"/>
                <a:gd name="connsiteX5" fmla="*/ 831272 w 1793394"/>
                <a:gd name="connsiteY5" fmla="*/ 1393151 h 1417781"/>
                <a:gd name="connsiteX6" fmla="*/ 1052945 w 1793394"/>
                <a:gd name="connsiteY6" fmla="*/ 1337733 h 1417781"/>
                <a:gd name="connsiteX7" fmla="*/ 1062181 w 1793394"/>
                <a:gd name="connsiteY7" fmla="*/ 1226897 h 1417781"/>
                <a:gd name="connsiteX8" fmla="*/ 1154545 w 1793394"/>
                <a:gd name="connsiteY8" fmla="*/ 1208424 h 1417781"/>
                <a:gd name="connsiteX9" fmla="*/ 1154545 w 1793394"/>
                <a:gd name="connsiteY9" fmla="*/ 1088351 h 1417781"/>
                <a:gd name="connsiteX10" fmla="*/ 1173018 w 1793394"/>
                <a:gd name="connsiteY10" fmla="*/ 1005224 h 1417781"/>
                <a:gd name="connsiteX11" fmla="*/ 1237672 w 1793394"/>
                <a:gd name="connsiteY11" fmla="*/ 940570 h 1417781"/>
                <a:gd name="connsiteX12" fmla="*/ 1357745 w 1793394"/>
                <a:gd name="connsiteY12" fmla="*/ 931333 h 1417781"/>
                <a:gd name="connsiteX13" fmla="*/ 1468581 w 1793394"/>
                <a:gd name="connsiteY13" fmla="*/ 746606 h 1417781"/>
                <a:gd name="connsiteX14" fmla="*/ 1597891 w 1793394"/>
                <a:gd name="connsiteY14" fmla="*/ 626533 h 1417781"/>
                <a:gd name="connsiteX15" fmla="*/ 1708727 w 1793394"/>
                <a:gd name="connsiteY15" fmla="*/ 635770 h 1417781"/>
                <a:gd name="connsiteX16" fmla="*/ 1782618 w 1793394"/>
                <a:gd name="connsiteY16" fmla="*/ 441806 h 1417781"/>
                <a:gd name="connsiteX17" fmla="*/ 1773381 w 1793394"/>
                <a:gd name="connsiteY17" fmla="*/ 266315 h 1417781"/>
                <a:gd name="connsiteX18" fmla="*/ 1736436 w 1793394"/>
                <a:gd name="connsiteY18" fmla="*/ 275551 h 1417781"/>
                <a:gd name="connsiteX19" fmla="*/ 1579418 w 1793394"/>
                <a:gd name="connsiteY19" fmla="*/ 266315 h 1417781"/>
                <a:gd name="connsiteX20" fmla="*/ 1477818 w 1793394"/>
                <a:gd name="connsiteY20" fmla="*/ 183188 h 1417781"/>
                <a:gd name="connsiteX21" fmla="*/ 1440872 w 1793394"/>
                <a:gd name="connsiteY21" fmla="*/ 312497 h 1417781"/>
                <a:gd name="connsiteX22" fmla="*/ 1376218 w 1793394"/>
                <a:gd name="connsiteY22" fmla="*/ 294024 h 1417781"/>
                <a:gd name="connsiteX23" fmla="*/ 1320800 w 1793394"/>
                <a:gd name="connsiteY23" fmla="*/ 330970 h 1417781"/>
                <a:gd name="connsiteX24" fmla="*/ 1237672 w 1793394"/>
                <a:gd name="connsiteY24" fmla="*/ 220133 h 1417781"/>
                <a:gd name="connsiteX25" fmla="*/ 1209963 w 1793394"/>
                <a:gd name="connsiteY25" fmla="*/ 340206 h 1417781"/>
                <a:gd name="connsiteX26" fmla="*/ 923636 w 1793394"/>
                <a:gd name="connsiteY26" fmla="*/ 358679 h 1417781"/>
                <a:gd name="connsiteX27" fmla="*/ 905163 w 1793394"/>
                <a:gd name="connsiteY27" fmla="*/ 294024 h 1417781"/>
                <a:gd name="connsiteX28" fmla="*/ 711200 w 1793394"/>
                <a:gd name="connsiteY28" fmla="*/ 340206 h 1417781"/>
                <a:gd name="connsiteX29" fmla="*/ 628072 w 1793394"/>
                <a:gd name="connsiteY29" fmla="*/ 312497 h 1417781"/>
                <a:gd name="connsiteX30" fmla="*/ 600363 w 1793394"/>
                <a:gd name="connsiteY30" fmla="*/ 386388 h 1417781"/>
                <a:gd name="connsiteX31" fmla="*/ 544945 w 1793394"/>
                <a:gd name="connsiteY31" fmla="*/ 44642 h 1417781"/>
                <a:gd name="connsiteX32" fmla="*/ 452581 w 1793394"/>
                <a:gd name="connsiteY32" fmla="*/ 118533 h 1417781"/>
                <a:gd name="connsiteX33" fmla="*/ 304800 w 1793394"/>
                <a:gd name="connsiteY33" fmla="*/ 81588 h 1417781"/>
                <a:gd name="connsiteX34" fmla="*/ 258618 w 1793394"/>
                <a:gd name="connsiteY34" fmla="*/ 63115 h 1417781"/>
                <a:gd name="connsiteX35" fmla="*/ 92363 w 1793394"/>
                <a:gd name="connsiteY35" fmla="*/ 118533 h 1417781"/>
                <a:gd name="connsiteX36" fmla="*/ 73891 w 1793394"/>
                <a:gd name="connsiteY36" fmla="*/ 247842 h 1417781"/>
                <a:gd name="connsiteX37" fmla="*/ 0 w 1793394"/>
                <a:gd name="connsiteY37" fmla="*/ 257079 h 1417781"/>
                <a:gd name="connsiteX38" fmla="*/ 73891 w 1793394"/>
                <a:gd name="connsiteY38" fmla="*/ 395624 h 1417781"/>
                <a:gd name="connsiteX39" fmla="*/ 64654 w 1793394"/>
                <a:gd name="connsiteY39" fmla="*/ 691188 h 1417781"/>
                <a:gd name="connsiteX40" fmla="*/ 27709 w 1793394"/>
                <a:gd name="connsiteY40" fmla="*/ 728133 h 1417781"/>
                <a:gd name="connsiteX41" fmla="*/ 55418 w 1793394"/>
                <a:gd name="connsiteY41" fmla="*/ 783551 h 1417781"/>
                <a:gd name="connsiteX42" fmla="*/ 73891 w 1793394"/>
                <a:gd name="connsiteY42" fmla="*/ 885151 h 1417781"/>
                <a:gd name="connsiteX43" fmla="*/ 193963 w 1793394"/>
                <a:gd name="connsiteY43" fmla="*/ 949806 h 1417781"/>
                <a:gd name="connsiteX44" fmla="*/ 258618 w 1793394"/>
                <a:gd name="connsiteY44" fmla="*/ 1125297 h 1417781"/>
                <a:gd name="connsiteX45" fmla="*/ 304800 w 1793394"/>
                <a:gd name="connsiteY45" fmla="*/ 1328497 h 141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93394" h="1417781">
                  <a:moveTo>
                    <a:pt x="304800" y="1328497"/>
                  </a:moveTo>
                  <a:cubicBezTo>
                    <a:pt x="334049" y="1373139"/>
                    <a:pt x="403321" y="1400848"/>
                    <a:pt x="434109" y="1393151"/>
                  </a:cubicBezTo>
                  <a:cubicBezTo>
                    <a:pt x="464897" y="1385454"/>
                    <a:pt x="458739" y="1299248"/>
                    <a:pt x="489527" y="1282315"/>
                  </a:cubicBezTo>
                  <a:cubicBezTo>
                    <a:pt x="520315" y="1265382"/>
                    <a:pt x="581891" y="1306945"/>
                    <a:pt x="618836" y="1291551"/>
                  </a:cubicBezTo>
                  <a:cubicBezTo>
                    <a:pt x="655781" y="1276157"/>
                    <a:pt x="675794" y="1173018"/>
                    <a:pt x="711200" y="1189951"/>
                  </a:cubicBezTo>
                  <a:cubicBezTo>
                    <a:pt x="746606" y="1206884"/>
                    <a:pt x="774315" y="1368521"/>
                    <a:pt x="831272" y="1393151"/>
                  </a:cubicBezTo>
                  <a:cubicBezTo>
                    <a:pt x="888229" y="1417781"/>
                    <a:pt x="1014460" y="1365442"/>
                    <a:pt x="1052945" y="1337733"/>
                  </a:cubicBezTo>
                  <a:cubicBezTo>
                    <a:pt x="1091430" y="1310024"/>
                    <a:pt x="1045248" y="1248449"/>
                    <a:pt x="1062181" y="1226897"/>
                  </a:cubicBezTo>
                  <a:cubicBezTo>
                    <a:pt x="1079114" y="1205345"/>
                    <a:pt x="1139151" y="1231515"/>
                    <a:pt x="1154545" y="1208424"/>
                  </a:cubicBezTo>
                  <a:cubicBezTo>
                    <a:pt x="1169939" y="1185333"/>
                    <a:pt x="1151466" y="1122218"/>
                    <a:pt x="1154545" y="1088351"/>
                  </a:cubicBezTo>
                  <a:cubicBezTo>
                    <a:pt x="1157624" y="1054484"/>
                    <a:pt x="1159164" y="1029854"/>
                    <a:pt x="1173018" y="1005224"/>
                  </a:cubicBezTo>
                  <a:cubicBezTo>
                    <a:pt x="1186872" y="980594"/>
                    <a:pt x="1206884" y="952885"/>
                    <a:pt x="1237672" y="940570"/>
                  </a:cubicBezTo>
                  <a:cubicBezTo>
                    <a:pt x="1268460" y="928255"/>
                    <a:pt x="1319260" y="963660"/>
                    <a:pt x="1357745" y="931333"/>
                  </a:cubicBezTo>
                  <a:cubicBezTo>
                    <a:pt x="1396230" y="899006"/>
                    <a:pt x="1428557" y="797406"/>
                    <a:pt x="1468581" y="746606"/>
                  </a:cubicBezTo>
                  <a:cubicBezTo>
                    <a:pt x="1508605" y="695806"/>
                    <a:pt x="1557867" y="645006"/>
                    <a:pt x="1597891" y="626533"/>
                  </a:cubicBezTo>
                  <a:cubicBezTo>
                    <a:pt x="1637915" y="608060"/>
                    <a:pt x="1677939" y="666558"/>
                    <a:pt x="1708727" y="635770"/>
                  </a:cubicBezTo>
                  <a:cubicBezTo>
                    <a:pt x="1739515" y="604982"/>
                    <a:pt x="1771842" y="503382"/>
                    <a:pt x="1782618" y="441806"/>
                  </a:cubicBezTo>
                  <a:cubicBezTo>
                    <a:pt x="1793394" y="380230"/>
                    <a:pt x="1781078" y="294024"/>
                    <a:pt x="1773381" y="266315"/>
                  </a:cubicBezTo>
                  <a:cubicBezTo>
                    <a:pt x="1765684" y="238606"/>
                    <a:pt x="1768763" y="275551"/>
                    <a:pt x="1736436" y="275551"/>
                  </a:cubicBezTo>
                  <a:cubicBezTo>
                    <a:pt x="1704109" y="275551"/>
                    <a:pt x="1622521" y="281709"/>
                    <a:pt x="1579418" y="266315"/>
                  </a:cubicBezTo>
                  <a:cubicBezTo>
                    <a:pt x="1536315" y="250921"/>
                    <a:pt x="1500909" y="175491"/>
                    <a:pt x="1477818" y="183188"/>
                  </a:cubicBezTo>
                  <a:cubicBezTo>
                    <a:pt x="1454727" y="190885"/>
                    <a:pt x="1457805" y="294024"/>
                    <a:pt x="1440872" y="312497"/>
                  </a:cubicBezTo>
                  <a:cubicBezTo>
                    <a:pt x="1423939" y="330970"/>
                    <a:pt x="1396230" y="290945"/>
                    <a:pt x="1376218" y="294024"/>
                  </a:cubicBezTo>
                  <a:cubicBezTo>
                    <a:pt x="1356206" y="297103"/>
                    <a:pt x="1343891" y="343285"/>
                    <a:pt x="1320800" y="330970"/>
                  </a:cubicBezTo>
                  <a:cubicBezTo>
                    <a:pt x="1297709" y="318655"/>
                    <a:pt x="1256145" y="218594"/>
                    <a:pt x="1237672" y="220133"/>
                  </a:cubicBezTo>
                  <a:cubicBezTo>
                    <a:pt x="1219199" y="221672"/>
                    <a:pt x="1262302" y="317115"/>
                    <a:pt x="1209963" y="340206"/>
                  </a:cubicBezTo>
                  <a:cubicBezTo>
                    <a:pt x="1157624" y="363297"/>
                    <a:pt x="974436" y="366376"/>
                    <a:pt x="923636" y="358679"/>
                  </a:cubicBezTo>
                  <a:cubicBezTo>
                    <a:pt x="872836" y="350982"/>
                    <a:pt x="940569" y="297103"/>
                    <a:pt x="905163" y="294024"/>
                  </a:cubicBezTo>
                  <a:cubicBezTo>
                    <a:pt x="869757" y="290945"/>
                    <a:pt x="757382" y="337127"/>
                    <a:pt x="711200" y="340206"/>
                  </a:cubicBezTo>
                  <a:cubicBezTo>
                    <a:pt x="665018" y="343285"/>
                    <a:pt x="646545" y="304800"/>
                    <a:pt x="628072" y="312497"/>
                  </a:cubicBezTo>
                  <a:cubicBezTo>
                    <a:pt x="609599" y="320194"/>
                    <a:pt x="614218" y="431031"/>
                    <a:pt x="600363" y="386388"/>
                  </a:cubicBezTo>
                  <a:cubicBezTo>
                    <a:pt x="586509" y="341746"/>
                    <a:pt x="569575" y="89285"/>
                    <a:pt x="544945" y="44642"/>
                  </a:cubicBezTo>
                  <a:cubicBezTo>
                    <a:pt x="520315" y="0"/>
                    <a:pt x="492605" y="112375"/>
                    <a:pt x="452581" y="118533"/>
                  </a:cubicBezTo>
                  <a:cubicBezTo>
                    <a:pt x="412557" y="124691"/>
                    <a:pt x="337127" y="90824"/>
                    <a:pt x="304800" y="81588"/>
                  </a:cubicBezTo>
                  <a:cubicBezTo>
                    <a:pt x="272473" y="72352"/>
                    <a:pt x="294024" y="56958"/>
                    <a:pt x="258618" y="63115"/>
                  </a:cubicBezTo>
                  <a:cubicBezTo>
                    <a:pt x="223212" y="69273"/>
                    <a:pt x="123151" y="87745"/>
                    <a:pt x="92363" y="118533"/>
                  </a:cubicBezTo>
                  <a:cubicBezTo>
                    <a:pt x="61575" y="149321"/>
                    <a:pt x="89285" y="224751"/>
                    <a:pt x="73891" y="247842"/>
                  </a:cubicBezTo>
                  <a:cubicBezTo>
                    <a:pt x="58497" y="270933"/>
                    <a:pt x="0" y="232449"/>
                    <a:pt x="0" y="257079"/>
                  </a:cubicBezTo>
                  <a:cubicBezTo>
                    <a:pt x="0" y="281709"/>
                    <a:pt x="63115" y="323272"/>
                    <a:pt x="73891" y="395624"/>
                  </a:cubicBezTo>
                  <a:cubicBezTo>
                    <a:pt x="84667" y="467976"/>
                    <a:pt x="72351" y="635770"/>
                    <a:pt x="64654" y="691188"/>
                  </a:cubicBezTo>
                  <a:cubicBezTo>
                    <a:pt x="56957" y="746606"/>
                    <a:pt x="29248" y="712739"/>
                    <a:pt x="27709" y="728133"/>
                  </a:cubicBezTo>
                  <a:cubicBezTo>
                    <a:pt x="26170" y="743527"/>
                    <a:pt x="47721" y="757381"/>
                    <a:pt x="55418" y="783551"/>
                  </a:cubicBezTo>
                  <a:cubicBezTo>
                    <a:pt x="63115" y="809721"/>
                    <a:pt x="50800" y="857442"/>
                    <a:pt x="73891" y="885151"/>
                  </a:cubicBezTo>
                  <a:cubicBezTo>
                    <a:pt x="96982" y="912860"/>
                    <a:pt x="163175" y="909782"/>
                    <a:pt x="193963" y="949806"/>
                  </a:cubicBezTo>
                  <a:cubicBezTo>
                    <a:pt x="224751" y="989830"/>
                    <a:pt x="240145" y="1065261"/>
                    <a:pt x="258618" y="1125297"/>
                  </a:cubicBezTo>
                  <a:cubicBezTo>
                    <a:pt x="277091" y="1185333"/>
                    <a:pt x="275552" y="1283855"/>
                    <a:pt x="304800" y="1328497"/>
                  </a:cubicBezTo>
                  <a:close/>
                </a:path>
              </a:pathLst>
            </a:custGeom>
            <a:ln w="28575">
              <a:solidFill>
                <a:schemeClr val="accent4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 prstMaterial="dkEdge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97295" name="TextBox 21"/>
          <p:cNvSpPr txBox="1">
            <a:spLocks noChangeArrowheads="1"/>
          </p:cNvSpPr>
          <p:nvPr/>
        </p:nvSpPr>
        <p:spPr bwMode="auto">
          <a:xfrm>
            <a:off x="835025" y="1838325"/>
            <a:ext cx="1905000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1800"/>
              </a:lnSpc>
              <a:tabLst>
                <a:tab pos="63500" algn="l"/>
                <a:tab pos="139700" algn="l"/>
                <a:tab pos="292100" algn="l"/>
                <a:tab pos="381000" algn="l"/>
                <a:tab pos="393700" algn="l"/>
                <a:tab pos="406400" algn="l"/>
                <a:tab pos="673100" algn="l"/>
                <a:tab pos="1066800" algn="l"/>
                <a:tab pos="1181100" algn="l"/>
              </a:tabLst>
            </a:pPr>
            <a:r>
              <a:rPr lang="en-US" altLang="zh-CN" sz="1600" b="1">
                <a:latin typeface="Calibri" pitchFamily="34" charset="0"/>
                <a:cs typeface="Tahoma" pitchFamily="34" charset="0"/>
              </a:rPr>
              <a:t>		</a:t>
            </a: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Gyeongin</a:t>
            </a:r>
          </a:p>
          <a:p>
            <a:pPr algn="ctr">
              <a:lnSpc>
                <a:spcPts val="1700"/>
              </a:lnSpc>
              <a:tabLst>
                <a:tab pos="63500" algn="l"/>
                <a:tab pos="139700" algn="l"/>
                <a:tab pos="292100" algn="l"/>
                <a:tab pos="381000" algn="l"/>
                <a:tab pos="393700" algn="l"/>
                <a:tab pos="406400" algn="l"/>
                <a:tab pos="673100" algn="l"/>
                <a:tab pos="1066800" algn="l"/>
                <a:tab pos="1181100" algn="l"/>
              </a:tabLst>
            </a:pPr>
            <a:r>
              <a:rPr lang="en-US" altLang="zh-CN" sz="1600" b="1">
                <a:latin typeface="Calibri" pitchFamily="34" charset="0"/>
                <a:cs typeface="Tahoma" pitchFamily="34" charset="0"/>
              </a:rPr>
              <a:t>		</a:t>
            </a: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Regional</a:t>
            </a:r>
            <a:r>
              <a:rPr lang="en-US" altLang="zh-CN" sz="1600" b="1">
                <a:latin typeface="Calibri" pitchFamily="34" charset="0"/>
                <a:cs typeface="Tahoma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KFDA</a:t>
            </a:r>
          </a:p>
          <a:p>
            <a:pPr algn="ctr">
              <a:tabLst>
                <a:tab pos="63500" algn="l"/>
                <a:tab pos="139700" algn="l"/>
                <a:tab pos="292100" algn="l"/>
                <a:tab pos="381000" algn="l"/>
                <a:tab pos="393700" algn="l"/>
                <a:tab pos="406400" algn="l"/>
                <a:tab pos="673100" algn="l"/>
                <a:tab pos="1066800" algn="l"/>
                <a:tab pos="1181100" algn="l"/>
              </a:tabLst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97296" name="TextBox 22"/>
          <p:cNvSpPr txBox="1">
            <a:spLocks noChangeArrowheads="1"/>
          </p:cNvSpPr>
          <p:nvPr/>
        </p:nvSpPr>
        <p:spPr bwMode="auto">
          <a:xfrm>
            <a:off x="927100" y="2503488"/>
            <a:ext cx="2271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latin typeface="Calibri" pitchFamily="34" charset="0"/>
                <a:ea typeface="맑은 고딕" pitchFamily="50" charset="-127"/>
                <a:cs typeface="Tahoma" pitchFamily="34" charset="0"/>
              </a:rPr>
              <a:t>4</a:t>
            </a:r>
            <a:r>
              <a:rPr lang="en-US" altLang="zh-CN" sz="1400" b="1">
                <a:latin typeface="Calibri" pitchFamily="34" charset="0"/>
                <a:ea typeface="맑은 고딕" pitchFamily="50" charset="-127"/>
                <a:cs typeface="Tahoma" pitchFamily="34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latin typeface="Calibri" pitchFamily="34" charset="0"/>
                <a:ea typeface="맑은 고딕" pitchFamily="50" charset="-127"/>
                <a:cs typeface="Tahoma" pitchFamily="34" charset="0"/>
              </a:rPr>
              <a:t>Imported Food</a:t>
            </a:r>
          </a:p>
          <a:p>
            <a:pPr algn="ctr"/>
            <a:r>
              <a:rPr lang="en-US" altLang="zh-CN" sz="1400" b="1">
                <a:solidFill>
                  <a:srgbClr val="000000"/>
                </a:solidFill>
                <a:latin typeface="Calibri" pitchFamily="34" charset="0"/>
                <a:ea typeface="맑은 고딕" pitchFamily="50" charset="-127"/>
                <a:cs typeface="Tahoma" pitchFamily="34" charset="0"/>
              </a:rPr>
              <a:t>Inspection centers</a:t>
            </a:r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136650" y="3193113"/>
            <a:ext cx="195262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lnSpc>
                <a:spcPts val="2400"/>
              </a:lnSpc>
              <a:tabLst>
                <a:tab pos="63500" algn="l"/>
                <a:tab pos="139700" algn="l"/>
                <a:tab pos="292100" algn="l"/>
                <a:tab pos="381000" algn="l"/>
                <a:tab pos="393700" algn="l"/>
                <a:tab pos="406400" algn="l"/>
                <a:tab pos="673100" algn="l"/>
                <a:tab pos="1066800" algn="l"/>
                <a:tab pos="1181100" algn="l"/>
              </a:tabLst>
              <a:defRPr/>
            </a:pPr>
            <a:r>
              <a:rPr lang="en-US" altLang="zh-CN" sz="1600" b="1" dirty="0">
                <a:latin typeface="Calibri" pitchFamily="34" charset="0"/>
                <a:ea typeface="굴림" pitchFamily="50" charset="-127"/>
                <a:cs typeface="Tahoma" pitchFamily="34" charset="0"/>
              </a:rPr>
              <a:t>	KFDA </a:t>
            </a:r>
            <a:r>
              <a:rPr lang="en-US" altLang="zh-CN" sz="1600" b="1" dirty="0" err="1">
                <a:latin typeface="Calibri" pitchFamily="34" charset="0"/>
                <a:ea typeface="굴림" pitchFamily="50" charset="-127"/>
                <a:cs typeface="Tahoma" pitchFamily="34" charset="0"/>
              </a:rPr>
              <a:t>Headquater</a:t>
            </a:r>
            <a:endParaRPr lang="en-US" altLang="zh-CN" sz="1600" b="1" dirty="0">
              <a:latin typeface="Calibri" pitchFamily="34" charset="0"/>
              <a:ea typeface="굴림" pitchFamily="50" charset="-127"/>
              <a:cs typeface="Tahoma" pitchFamily="34" charset="0"/>
            </a:endParaRPr>
          </a:p>
          <a:p>
            <a:pPr algn="ctr">
              <a:lnSpc>
                <a:spcPts val="1700"/>
              </a:lnSpc>
              <a:tabLst>
                <a:tab pos="63500" algn="l"/>
                <a:tab pos="139700" algn="l"/>
                <a:tab pos="292100" algn="l"/>
                <a:tab pos="381000" algn="l"/>
                <a:tab pos="393700" algn="l"/>
                <a:tab pos="406400" algn="l"/>
                <a:tab pos="673100" algn="l"/>
                <a:tab pos="1066800" algn="l"/>
                <a:tab pos="1181100" algn="l"/>
              </a:tabLst>
              <a:defRPr/>
            </a:pPr>
            <a:r>
              <a:rPr lang="en-US" altLang="zh-CN" sz="1600" b="1" dirty="0">
                <a:latin typeface="Calibri" pitchFamily="34" charset="0"/>
                <a:ea typeface="굴림" pitchFamily="50" charset="-127"/>
                <a:cs typeface="Tahoma" pitchFamily="34" charset="0"/>
              </a:rPr>
              <a:t>	(</a:t>
            </a:r>
            <a:r>
              <a:rPr lang="en-US" altLang="zh-CN" sz="1600" b="1" dirty="0" err="1">
                <a:latin typeface="Calibri" pitchFamily="34" charset="0"/>
                <a:ea typeface="굴림" pitchFamily="50" charset="-127"/>
                <a:cs typeface="Tahoma" pitchFamily="34" charset="0"/>
              </a:rPr>
              <a:t>Osong</a:t>
            </a:r>
            <a:r>
              <a:rPr lang="en-US" altLang="zh-CN" sz="1600" b="1" dirty="0">
                <a:latin typeface="Calibri" pitchFamily="34" charset="0"/>
                <a:ea typeface="굴림" pitchFamily="50" charset="-127"/>
                <a:cs typeface="Tahoma" pitchFamily="34" charset="0"/>
              </a:rPr>
              <a:t>)</a:t>
            </a:r>
          </a:p>
        </p:txBody>
      </p:sp>
      <p:sp>
        <p:nvSpPr>
          <p:cNvPr id="97300" name="TextBox 24"/>
          <p:cNvSpPr txBox="1">
            <a:spLocks noChangeArrowheads="1"/>
          </p:cNvSpPr>
          <p:nvPr/>
        </p:nvSpPr>
        <p:spPr bwMode="auto">
          <a:xfrm>
            <a:off x="606425" y="4400550"/>
            <a:ext cx="19050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2000"/>
              </a:lnSpc>
              <a:tabLst>
                <a:tab pos="63500" algn="l"/>
                <a:tab pos="139700" algn="l"/>
                <a:tab pos="292100" algn="l"/>
                <a:tab pos="381000" algn="l"/>
                <a:tab pos="393700" algn="l"/>
                <a:tab pos="406400" algn="l"/>
                <a:tab pos="673100" algn="l"/>
                <a:tab pos="1066800" algn="l"/>
                <a:tab pos="1181100" algn="l"/>
              </a:tabLst>
            </a:pP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Daejeon</a:t>
            </a:r>
          </a:p>
          <a:p>
            <a:pPr algn="ctr">
              <a:lnSpc>
                <a:spcPts val="1700"/>
              </a:lnSpc>
              <a:tabLst>
                <a:tab pos="63500" algn="l"/>
                <a:tab pos="139700" algn="l"/>
                <a:tab pos="292100" algn="l"/>
                <a:tab pos="381000" algn="l"/>
                <a:tab pos="393700" algn="l"/>
                <a:tab pos="406400" algn="l"/>
                <a:tab pos="673100" algn="l"/>
                <a:tab pos="1066800" algn="l"/>
                <a:tab pos="1181100" algn="l"/>
              </a:tabLst>
            </a:pP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Regional</a:t>
            </a:r>
            <a:r>
              <a:rPr lang="en-US" altLang="zh-CN" sz="1600" b="1">
                <a:latin typeface="Calibri" pitchFamily="34" charset="0"/>
                <a:cs typeface="Tahoma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KFDA</a:t>
            </a:r>
          </a:p>
          <a:p>
            <a:pPr algn="ctr">
              <a:tabLst>
                <a:tab pos="63500" algn="l"/>
                <a:tab pos="139700" algn="l"/>
                <a:tab pos="292100" algn="l"/>
                <a:tab pos="381000" algn="l"/>
                <a:tab pos="393700" algn="l"/>
                <a:tab pos="406400" algn="l"/>
                <a:tab pos="673100" algn="l"/>
                <a:tab pos="1066800" algn="l"/>
                <a:tab pos="1181100" algn="l"/>
              </a:tabLst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97301" name="TextBox 25"/>
          <p:cNvSpPr txBox="1">
            <a:spLocks noChangeArrowheads="1"/>
          </p:cNvSpPr>
          <p:nvPr/>
        </p:nvSpPr>
        <p:spPr bwMode="auto">
          <a:xfrm>
            <a:off x="665163" y="5286375"/>
            <a:ext cx="19050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2600"/>
              </a:lnSpc>
              <a:tabLst>
                <a:tab pos="63500" algn="l"/>
                <a:tab pos="139700" algn="l"/>
                <a:tab pos="292100" algn="l"/>
                <a:tab pos="381000" algn="l"/>
                <a:tab pos="393700" algn="l"/>
                <a:tab pos="406400" algn="l"/>
                <a:tab pos="673100" algn="l"/>
                <a:tab pos="1066800" algn="l"/>
                <a:tab pos="1181100" algn="l"/>
              </a:tabLst>
            </a:pPr>
            <a:r>
              <a:rPr lang="en-US" altLang="zh-CN" sz="1600" b="1">
                <a:latin typeface="Calibri" pitchFamily="34" charset="0"/>
                <a:cs typeface="Tahoma" pitchFamily="34" charset="0"/>
              </a:rPr>
              <a:t>		</a:t>
            </a: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Gwanju</a:t>
            </a:r>
          </a:p>
          <a:p>
            <a:pPr algn="ctr">
              <a:lnSpc>
                <a:spcPts val="1700"/>
              </a:lnSpc>
              <a:tabLst>
                <a:tab pos="63500" algn="l"/>
                <a:tab pos="139700" algn="l"/>
                <a:tab pos="292100" algn="l"/>
                <a:tab pos="381000" algn="l"/>
                <a:tab pos="393700" algn="l"/>
                <a:tab pos="406400" algn="l"/>
                <a:tab pos="673100" algn="l"/>
                <a:tab pos="1066800" algn="l"/>
                <a:tab pos="1181100" algn="l"/>
              </a:tabLst>
            </a:pPr>
            <a:r>
              <a:rPr lang="en-US" altLang="zh-CN" sz="1600" b="1">
                <a:latin typeface="Calibri" pitchFamily="34" charset="0"/>
                <a:cs typeface="Tahoma" pitchFamily="34" charset="0"/>
              </a:rPr>
              <a:t>	</a:t>
            </a: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Regional</a:t>
            </a:r>
            <a:r>
              <a:rPr lang="en-US" altLang="zh-CN" sz="1600" b="1">
                <a:latin typeface="Calibri" pitchFamily="34" charset="0"/>
                <a:cs typeface="Tahoma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KFDA</a:t>
            </a:r>
          </a:p>
          <a:p>
            <a:pPr algn="ctr">
              <a:tabLst>
                <a:tab pos="63500" algn="l"/>
                <a:tab pos="139700" algn="l"/>
                <a:tab pos="292100" algn="l"/>
                <a:tab pos="381000" algn="l"/>
                <a:tab pos="393700" algn="l"/>
                <a:tab pos="406400" algn="l"/>
                <a:tab pos="673100" algn="l"/>
                <a:tab pos="1066800" algn="l"/>
                <a:tab pos="1181100" algn="l"/>
              </a:tabLst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97302" name="TextBox 26"/>
          <p:cNvSpPr txBox="1">
            <a:spLocks noChangeArrowheads="1"/>
          </p:cNvSpPr>
          <p:nvPr/>
        </p:nvSpPr>
        <p:spPr bwMode="auto">
          <a:xfrm>
            <a:off x="755650" y="6078538"/>
            <a:ext cx="25146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latin typeface="Calibri" pitchFamily="34" charset="0"/>
                <a:ea typeface="맑은 고딕" pitchFamily="50" charset="-127"/>
                <a:cs typeface="Tahoma" pitchFamily="34" charset="0"/>
              </a:rPr>
              <a:t>2</a:t>
            </a:r>
            <a:r>
              <a:rPr lang="en-US" altLang="zh-CN" sz="1400" b="1">
                <a:latin typeface="Calibri" pitchFamily="34" charset="0"/>
                <a:ea typeface="맑은 고딕" pitchFamily="50" charset="-127"/>
                <a:cs typeface="Tahoma" pitchFamily="34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latin typeface="Calibri" pitchFamily="34" charset="0"/>
                <a:ea typeface="맑은 고딕" pitchFamily="50" charset="-127"/>
                <a:cs typeface="Tahoma" pitchFamily="34" charset="0"/>
              </a:rPr>
              <a:t>Imported Food</a:t>
            </a:r>
          </a:p>
          <a:p>
            <a:pPr algn="ctr"/>
            <a:r>
              <a:rPr lang="en-US" altLang="zh-CN" sz="1400" b="1">
                <a:solidFill>
                  <a:srgbClr val="000000"/>
                </a:solidFill>
                <a:latin typeface="Calibri" pitchFamily="34" charset="0"/>
                <a:ea typeface="맑은 고딕" pitchFamily="50" charset="-127"/>
                <a:cs typeface="Tahoma" pitchFamily="34" charset="0"/>
              </a:rPr>
              <a:t>Inspection centers</a:t>
            </a:r>
          </a:p>
          <a:p>
            <a:pPr algn="ctr"/>
            <a:endParaRPr lang="ko-KR" altLang="en-US" sz="1600" b="1">
              <a:latin typeface="Calibri" pitchFamily="34" charset="0"/>
              <a:ea typeface="맑은 고딕" pitchFamily="50" charset="-127"/>
              <a:cs typeface="Tahoma" pitchFamily="34" charset="0"/>
            </a:endParaRPr>
          </a:p>
        </p:txBody>
      </p:sp>
      <p:sp>
        <p:nvSpPr>
          <p:cNvPr id="97303" name="TextBox 27"/>
          <p:cNvSpPr txBox="1">
            <a:spLocks noChangeArrowheads="1"/>
          </p:cNvSpPr>
          <p:nvPr/>
        </p:nvSpPr>
        <p:spPr bwMode="auto">
          <a:xfrm>
            <a:off x="7091363" y="1849438"/>
            <a:ext cx="1905000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1800"/>
              </a:lnSpc>
              <a:tabLst>
                <a:tab pos="609600" algn="l"/>
                <a:tab pos="660400" algn="l"/>
                <a:tab pos="723900" algn="l"/>
                <a:tab pos="1028700" algn="l"/>
                <a:tab pos="1041400" algn="l"/>
                <a:tab pos="1130300" algn="l"/>
              </a:tabLst>
            </a:pP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Seoul</a:t>
            </a:r>
          </a:p>
          <a:p>
            <a:pPr algn="ctr">
              <a:lnSpc>
                <a:spcPts val="1700"/>
              </a:lnSpc>
              <a:tabLst>
                <a:tab pos="609600" algn="l"/>
                <a:tab pos="660400" algn="l"/>
                <a:tab pos="723900" algn="l"/>
                <a:tab pos="1028700" algn="l"/>
                <a:tab pos="1041400" algn="l"/>
                <a:tab pos="1130300" algn="l"/>
              </a:tabLst>
            </a:pP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Regional</a:t>
            </a:r>
            <a:r>
              <a:rPr lang="en-US" altLang="zh-CN" sz="1600" b="1">
                <a:latin typeface="Calibri" pitchFamily="34" charset="0"/>
                <a:cs typeface="Tahoma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KFDA</a:t>
            </a:r>
          </a:p>
          <a:p>
            <a:pPr algn="ctr">
              <a:tabLst>
                <a:tab pos="609600" algn="l"/>
                <a:tab pos="660400" algn="l"/>
                <a:tab pos="723900" algn="l"/>
                <a:tab pos="1028700" algn="l"/>
                <a:tab pos="1041400" algn="l"/>
                <a:tab pos="1130300" algn="l"/>
              </a:tabLst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97304" name="TextBox 28"/>
          <p:cNvSpPr txBox="1">
            <a:spLocks noChangeArrowheads="1"/>
          </p:cNvSpPr>
          <p:nvPr/>
        </p:nvSpPr>
        <p:spPr bwMode="auto">
          <a:xfrm>
            <a:off x="7116763" y="2833688"/>
            <a:ext cx="19113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2500"/>
              </a:lnSpc>
              <a:tabLst>
                <a:tab pos="609600" algn="l"/>
                <a:tab pos="660400" algn="l"/>
                <a:tab pos="723900" algn="l"/>
                <a:tab pos="1028700" algn="l"/>
                <a:tab pos="1041400" algn="l"/>
                <a:tab pos="1130300" algn="l"/>
              </a:tabLst>
            </a:pP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Daegu</a:t>
            </a:r>
          </a:p>
          <a:p>
            <a:pPr algn="ctr">
              <a:lnSpc>
                <a:spcPts val="1700"/>
              </a:lnSpc>
              <a:tabLst>
                <a:tab pos="609600" algn="l"/>
                <a:tab pos="660400" algn="l"/>
                <a:tab pos="723900" algn="l"/>
                <a:tab pos="1028700" algn="l"/>
                <a:tab pos="1041400" algn="l"/>
                <a:tab pos="1130300" algn="l"/>
              </a:tabLst>
            </a:pP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Regional</a:t>
            </a:r>
            <a:r>
              <a:rPr lang="en-US" altLang="zh-CN" sz="1600" b="1">
                <a:latin typeface="Calibri" pitchFamily="34" charset="0"/>
                <a:cs typeface="Tahoma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KFDA</a:t>
            </a:r>
          </a:p>
          <a:p>
            <a:pPr algn="ctr">
              <a:tabLst>
                <a:tab pos="609600" algn="l"/>
                <a:tab pos="660400" algn="l"/>
                <a:tab pos="723900" algn="l"/>
                <a:tab pos="1028700" algn="l"/>
                <a:tab pos="1041400" algn="l"/>
                <a:tab pos="1130300" algn="l"/>
              </a:tabLst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05650" y="3810000"/>
            <a:ext cx="1884363" cy="8699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ts val="2200"/>
              </a:lnSpc>
              <a:tabLst>
                <a:tab pos="609600" algn="l"/>
                <a:tab pos="660400" algn="l"/>
                <a:tab pos="723900" algn="l"/>
                <a:tab pos="1028700" algn="l"/>
                <a:tab pos="1041400" algn="l"/>
                <a:tab pos="1130300" algn="l"/>
              </a:tabLst>
              <a:defRPr/>
            </a:pPr>
            <a:r>
              <a:rPr lang="en-US" altLang="zh-CN" sz="1600" b="1" dirty="0" err="1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Busan</a:t>
            </a:r>
            <a:endParaRPr lang="en-US" altLang="zh-CN" sz="1600" b="1" dirty="0">
              <a:solidFill>
                <a:srgbClr val="000000"/>
              </a:solidFill>
              <a:latin typeface="Calibri" pitchFamily="34" charset="0"/>
              <a:cs typeface="Tahoma" pitchFamily="34" charset="0"/>
            </a:endParaRPr>
          </a:p>
          <a:p>
            <a:pPr algn="ctr">
              <a:lnSpc>
                <a:spcPts val="1700"/>
              </a:lnSpc>
              <a:tabLst>
                <a:tab pos="609600" algn="l"/>
                <a:tab pos="660400" algn="l"/>
                <a:tab pos="723900" algn="l"/>
                <a:tab pos="1028700" algn="l"/>
                <a:tab pos="1041400" algn="l"/>
                <a:tab pos="1130300" algn="l"/>
              </a:tabLst>
              <a:defRPr/>
            </a:pPr>
            <a:r>
              <a:rPr lang="en-US" altLang="zh-CN" sz="1600" b="1" dirty="0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Regional</a:t>
            </a:r>
            <a:r>
              <a:rPr lang="en-US" altLang="zh-CN" sz="1600" b="1" dirty="0">
                <a:latin typeface="Calibri" pitchFamily="34" charset="0"/>
                <a:cs typeface="Tahoma" pitchFamily="34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KFDA</a:t>
            </a:r>
          </a:p>
          <a:p>
            <a:pPr algn="ctr">
              <a:defRPr/>
            </a:pPr>
            <a:endParaRPr lang="ko-KR" altLang="en-US" sz="1600" b="1" dirty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97306" name="TextBox 30"/>
          <p:cNvSpPr txBox="1">
            <a:spLocks noChangeArrowheads="1"/>
          </p:cNvSpPr>
          <p:nvPr/>
        </p:nvSpPr>
        <p:spPr bwMode="auto">
          <a:xfrm>
            <a:off x="6022975" y="5075238"/>
            <a:ext cx="19446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latin typeface="Calibri" pitchFamily="34" charset="0"/>
                <a:ea typeface="맑은 고딕" pitchFamily="50" charset="-127"/>
                <a:cs typeface="Tahoma" pitchFamily="34" charset="0"/>
              </a:rPr>
              <a:t>4 Imported Food</a:t>
            </a:r>
          </a:p>
          <a:p>
            <a:pPr algn="ctr"/>
            <a:r>
              <a:rPr lang="en-US" altLang="zh-CN" sz="1400" b="1">
                <a:solidFill>
                  <a:srgbClr val="000000"/>
                </a:solidFill>
                <a:latin typeface="Calibri" pitchFamily="34" charset="0"/>
                <a:ea typeface="맑은 고딕" pitchFamily="50" charset="-127"/>
                <a:cs typeface="Tahoma" pitchFamily="34" charset="0"/>
              </a:rPr>
              <a:t>Inspection centers</a:t>
            </a:r>
          </a:p>
        </p:txBody>
      </p:sp>
      <p:sp>
        <p:nvSpPr>
          <p:cNvPr id="32" name="직사각형 31"/>
          <p:cNvSpPr>
            <a:spLocks noChangeArrowheads="1"/>
          </p:cNvSpPr>
          <p:nvPr/>
        </p:nvSpPr>
        <p:spPr bwMode="auto">
          <a:xfrm>
            <a:off x="-114300" y="161925"/>
            <a:ext cx="9144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2600" b="1" spc="-130" dirty="0">
                <a:ln w="6350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chemeClr val="bg1">
                      <a:alpha val="23000"/>
                    </a:schemeClr>
                  </a:outerShdw>
                </a:effectLst>
                <a:latin typeface="+mn-lt"/>
                <a:ea typeface="+mn-ea"/>
              </a:rPr>
              <a:t> </a:t>
            </a:r>
            <a:r>
              <a:rPr lang="en-US" altLang="ko-KR" sz="2600" b="1" spc="-130" dirty="0" smtClean="0">
                <a:ln w="6350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chemeClr val="bg1">
                      <a:alpha val="23000"/>
                    </a:schemeClr>
                  </a:outerShdw>
                </a:effectLst>
                <a:latin typeface="+mn-lt"/>
                <a:ea typeface="+mn-ea"/>
              </a:rPr>
              <a:t>I</a:t>
            </a:r>
            <a:r>
              <a:rPr lang="en-US" altLang="zh-CN" sz="2600" b="1" dirty="0" smtClean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.</a:t>
            </a:r>
            <a:r>
              <a:rPr lang="en-US" altLang="zh-CN" sz="2600" b="1" dirty="0" smtClean="0">
                <a:latin typeface="+mn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Government</a:t>
            </a:r>
            <a:r>
              <a:rPr lang="en-US" altLang="zh-CN" sz="2600" b="1" dirty="0">
                <a:latin typeface="+mn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Agencies</a:t>
            </a:r>
            <a:r>
              <a:rPr lang="en-US" altLang="zh-CN" sz="2600" b="1" dirty="0">
                <a:latin typeface="+mn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Responsible</a:t>
            </a:r>
            <a:r>
              <a:rPr lang="en-US" altLang="zh-CN" sz="2600" b="1" dirty="0">
                <a:latin typeface="+mn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for</a:t>
            </a:r>
            <a:r>
              <a:rPr lang="en-US" altLang="zh-CN" sz="2600" b="1" dirty="0">
                <a:latin typeface="+mn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imported</a:t>
            </a:r>
            <a:r>
              <a:rPr lang="en-US" altLang="zh-CN" sz="2600" b="1" dirty="0">
                <a:latin typeface="+mn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FFFFFF"/>
                </a:solidFill>
                <a:latin typeface="+mn-lt"/>
                <a:ea typeface="굴림" pitchFamily="50" charset="-127"/>
                <a:cs typeface="바탕" pitchFamily="18" charset="0"/>
              </a:rPr>
              <a:t>food</a:t>
            </a:r>
            <a:endParaRPr lang="en-US" altLang="ko-KR" sz="2600" b="1" spc="-130" dirty="0">
              <a:ln w="6350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chemeClr val="bg1">
                    <a:alpha val="23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3238" y="1139825"/>
            <a:ext cx="5651500" cy="398463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>
              <a:lnSpc>
                <a:spcPts val="2700"/>
              </a:lnSpc>
              <a:defRPr/>
            </a:pPr>
            <a:r>
              <a:rPr lang="en-US" altLang="zh-CN" sz="2795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Location</a:t>
            </a:r>
            <a:r>
              <a:rPr lang="en-US" altLang="zh-CN" sz="2795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795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of</a:t>
            </a:r>
            <a:r>
              <a:rPr lang="en-US" altLang="zh-CN" sz="2795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795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KFDA</a:t>
            </a:r>
            <a:r>
              <a:rPr lang="en-US" altLang="zh-CN" sz="2795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795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and</a:t>
            </a:r>
            <a:r>
              <a:rPr lang="en-US" altLang="zh-CN" sz="2795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795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6</a:t>
            </a:r>
            <a:r>
              <a:rPr lang="en-US" altLang="zh-CN" sz="2795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795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regional</a:t>
            </a:r>
            <a:r>
              <a:rPr lang="en-US" altLang="zh-CN" sz="2795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795" b="1" dirty="0">
                <a:solidFill>
                  <a:srgbClr val="C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KFDA</a:t>
            </a:r>
            <a:endParaRPr lang="en-US" altLang="zh-CN" sz="2400" b="1" dirty="0">
              <a:solidFill>
                <a:srgbClr val="C00000"/>
              </a:solidFill>
              <a:latin typeface="Calibri" pitchFamily="18" charset="0"/>
              <a:ea typeface="굴림" pitchFamily="50" charset="-127"/>
              <a:cs typeface="Calibri" pitchFamily="18" charset="0"/>
            </a:endParaRPr>
          </a:p>
        </p:txBody>
      </p:sp>
      <p:pic>
        <p:nvPicPr>
          <p:cNvPr id="9730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050" y="1162050"/>
            <a:ext cx="2667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타원 34"/>
          <p:cNvSpPr/>
          <p:nvPr/>
        </p:nvSpPr>
        <p:spPr>
          <a:xfrm>
            <a:off x="3411395" y="2644542"/>
            <a:ext cx="209550" cy="20013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36" name="타원 35"/>
          <p:cNvSpPr/>
          <p:nvPr/>
        </p:nvSpPr>
        <p:spPr>
          <a:xfrm>
            <a:off x="4029075" y="2665700"/>
            <a:ext cx="209550" cy="20013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4362450" y="2646931"/>
            <a:ext cx="209550" cy="20013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38" name="타원 37"/>
          <p:cNvSpPr/>
          <p:nvPr/>
        </p:nvSpPr>
        <p:spPr>
          <a:xfrm>
            <a:off x="5530080" y="1792146"/>
            <a:ext cx="209550" cy="20013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5530080" y="5221616"/>
            <a:ext cx="209550" cy="20013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40" name="타원 39"/>
          <p:cNvSpPr/>
          <p:nvPr/>
        </p:nvSpPr>
        <p:spPr>
          <a:xfrm>
            <a:off x="3762278" y="4122477"/>
            <a:ext cx="209550" cy="20013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41" name="타원 40"/>
          <p:cNvSpPr/>
          <p:nvPr/>
        </p:nvSpPr>
        <p:spPr>
          <a:xfrm>
            <a:off x="3828140" y="2770886"/>
            <a:ext cx="209550" cy="20013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4095750" y="5897454"/>
            <a:ext cx="209550" cy="20013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46" name="타원 45"/>
          <p:cNvSpPr/>
          <p:nvPr/>
        </p:nvSpPr>
        <p:spPr>
          <a:xfrm>
            <a:off x="3688201" y="2475344"/>
            <a:ext cx="274102" cy="27410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47" name="타원 46"/>
          <p:cNvSpPr/>
          <p:nvPr/>
        </p:nvSpPr>
        <p:spPr>
          <a:xfrm>
            <a:off x="3885030" y="2265000"/>
            <a:ext cx="274102" cy="27410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48" name="타원 47"/>
          <p:cNvSpPr/>
          <p:nvPr/>
        </p:nvSpPr>
        <p:spPr>
          <a:xfrm>
            <a:off x="3414099" y="5637142"/>
            <a:ext cx="274102" cy="27410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49" name="타원 48"/>
          <p:cNvSpPr/>
          <p:nvPr/>
        </p:nvSpPr>
        <p:spPr>
          <a:xfrm>
            <a:off x="5393751" y="4184444"/>
            <a:ext cx="274102" cy="27410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50" name="타원 49"/>
          <p:cNvSpPr/>
          <p:nvPr/>
        </p:nvSpPr>
        <p:spPr>
          <a:xfrm>
            <a:off x="4550114" y="3150754"/>
            <a:ext cx="274102" cy="27410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51" name="타원 50"/>
          <p:cNvSpPr/>
          <p:nvPr/>
        </p:nvSpPr>
        <p:spPr>
          <a:xfrm>
            <a:off x="5602579" y="4947514"/>
            <a:ext cx="274102" cy="27410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52" name="타원 51"/>
          <p:cNvSpPr/>
          <p:nvPr/>
        </p:nvSpPr>
        <p:spPr>
          <a:xfrm>
            <a:off x="5393029" y="4803414"/>
            <a:ext cx="209550" cy="20013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56" name="타원 55"/>
          <p:cNvSpPr/>
          <p:nvPr/>
        </p:nvSpPr>
        <p:spPr>
          <a:xfrm>
            <a:off x="5781431" y="5186019"/>
            <a:ext cx="209550" cy="20013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5886206" y="4984498"/>
            <a:ext cx="209550" cy="200134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 flipH="1" flipV="1">
            <a:off x="2613025" y="2152650"/>
            <a:ext cx="1069975" cy="430213"/>
          </a:xfrm>
          <a:prstGeom prst="line">
            <a:avLst/>
          </a:prstGeom>
          <a:ln>
            <a:headEnd type="oval"/>
            <a:tailEnd type="oval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0" name="직선 연결선 59"/>
          <p:cNvCxnSpPr>
            <a:stCxn id="85" idx="1"/>
          </p:cNvCxnSpPr>
          <p:nvPr/>
        </p:nvCxnSpPr>
        <p:spPr>
          <a:xfrm flipH="1">
            <a:off x="4100513" y="2116138"/>
            <a:ext cx="3124200" cy="285750"/>
          </a:xfrm>
          <a:prstGeom prst="line">
            <a:avLst/>
          </a:prstGeom>
          <a:ln>
            <a:headEnd type="oval"/>
            <a:tailEnd type="oval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2" name="타원 61"/>
          <p:cNvSpPr/>
          <p:nvPr/>
        </p:nvSpPr>
        <p:spPr>
          <a:xfrm>
            <a:off x="4305300" y="3704703"/>
            <a:ext cx="274102" cy="27410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b="1">
              <a:latin typeface="Calibri" pitchFamily="34" charset="0"/>
              <a:cs typeface="Tahoma" pitchFamily="34" charset="0"/>
            </a:endParaRPr>
          </a:p>
        </p:txBody>
      </p:sp>
      <p:cxnSp>
        <p:nvCxnSpPr>
          <p:cNvPr id="63" name="직선 연결선 62"/>
          <p:cNvCxnSpPr>
            <a:endCxn id="79" idx="3"/>
          </p:cNvCxnSpPr>
          <p:nvPr/>
        </p:nvCxnSpPr>
        <p:spPr>
          <a:xfrm flipH="1">
            <a:off x="2205038" y="3803650"/>
            <a:ext cx="2103437" cy="885825"/>
          </a:xfrm>
          <a:prstGeom prst="line">
            <a:avLst/>
          </a:prstGeom>
          <a:ln>
            <a:headEnd type="oval"/>
            <a:tailEnd type="oval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7" name="직선 연결선 66"/>
          <p:cNvCxnSpPr>
            <a:endCxn id="61" idx="3"/>
          </p:cNvCxnSpPr>
          <p:nvPr/>
        </p:nvCxnSpPr>
        <p:spPr>
          <a:xfrm flipH="1" flipV="1">
            <a:off x="2357438" y="5653088"/>
            <a:ext cx="1090612" cy="150812"/>
          </a:xfrm>
          <a:prstGeom prst="line">
            <a:avLst/>
          </a:prstGeom>
          <a:ln>
            <a:headEnd type="oval"/>
            <a:tailEnd type="oval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9" name="직선 연결선 68"/>
          <p:cNvCxnSpPr>
            <a:stCxn id="83" idx="1"/>
          </p:cNvCxnSpPr>
          <p:nvPr/>
        </p:nvCxnSpPr>
        <p:spPr>
          <a:xfrm flipH="1">
            <a:off x="5546725" y="3175000"/>
            <a:ext cx="1727200" cy="1038225"/>
          </a:xfrm>
          <a:prstGeom prst="line">
            <a:avLst/>
          </a:prstGeom>
          <a:ln>
            <a:headEnd type="oval"/>
            <a:tailEnd type="oval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1" name="직선 연결선 70"/>
          <p:cNvCxnSpPr>
            <a:endCxn id="0" idx="7"/>
          </p:cNvCxnSpPr>
          <p:nvPr/>
        </p:nvCxnSpPr>
        <p:spPr>
          <a:xfrm flipH="1">
            <a:off x="5837238" y="4137025"/>
            <a:ext cx="1422400" cy="850900"/>
          </a:xfrm>
          <a:prstGeom prst="line">
            <a:avLst/>
          </a:prstGeom>
          <a:ln>
            <a:headEnd type="oval"/>
            <a:tailEnd type="oval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6" name="직선 연결선 75"/>
          <p:cNvCxnSpPr>
            <a:endCxn id="0" idx="3"/>
          </p:cNvCxnSpPr>
          <p:nvPr/>
        </p:nvCxnSpPr>
        <p:spPr>
          <a:xfrm flipH="1">
            <a:off x="3014663" y="3308350"/>
            <a:ext cx="1565275" cy="236538"/>
          </a:xfrm>
          <a:prstGeom prst="line">
            <a:avLst/>
          </a:prstGeom>
          <a:ln>
            <a:headEnd type="oval"/>
            <a:tailEnd type="oval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3"/>
          <p:cNvSpPr/>
          <p:nvPr/>
        </p:nvSpPr>
        <p:spPr>
          <a:xfrm>
            <a:off x="454025" y="2135188"/>
            <a:ext cx="8167688" cy="3198812"/>
          </a:xfrm>
          <a:custGeom>
            <a:avLst/>
            <a:gdLst>
              <a:gd name="connsiteX0" fmla="*/ 15875 w 8167751"/>
              <a:gd name="connsiteY0" fmla="*/ 543686 h 3198876"/>
              <a:gd name="connsiteX1" fmla="*/ 543725 w 8167751"/>
              <a:gd name="connsiteY1" fmla="*/ 15875 h 3198876"/>
              <a:gd name="connsiteX2" fmla="*/ 543725 w 8167751"/>
              <a:gd name="connsiteY2" fmla="*/ 15875 h 3198876"/>
              <a:gd name="connsiteX3" fmla="*/ 543725 w 8167751"/>
              <a:gd name="connsiteY3" fmla="*/ 15875 h 3198876"/>
              <a:gd name="connsiteX4" fmla="*/ 7623936 w 8167751"/>
              <a:gd name="connsiteY4" fmla="*/ 15875 h 3198876"/>
              <a:gd name="connsiteX5" fmla="*/ 7623936 w 8167751"/>
              <a:gd name="connsiteY5" fmla="*/ 15875 h 3198876"/>
              <a:gd name="connsiteX6" fmla="*/ 8151748 w 8167751"/>
              <a:gd name="connsiteY6" fmla="*/ 543686 h 3198876"/>
              <a:gd name="connsiteX7" fmla="*/ 8151748 w 8167751"/>
              <a:gd name="connsiteY7" fmla="*/ 543686 h 3198876"/>
              <a:gd name="connsiteX8" fmla="*/ 8151876 w 8167751"/>
              <a:gd name="connsiteY8" fmla="*/ 543686 h 3198876"/>
              <a:gd name="connsiteX9" fmla="*/ 8151876 w 8167751"/>
              <a:gd name="connsiteY9" fmla="*/ 2655061 h 3198876"/>
              <a:gd name="connsiteX10" fmla="*/ 8151876 w 8167751"/>
              <a:gd name="connsiteY10" fmla="*/ 2655061 h 3198876"/>
              <a:gd name="connsiteX11" fmla="*/ 7623936 w 8167751"/>
              <a:gd name="connsiteY11" fmla="*/ 3183001 h 3198876"/>
              <a:gd name="connsiteX12" fmla="*/ 7623936 w 8167751"/>
              <a:gd name="connsiteY12" fmla="*/ 3183001 h 3198876"/>
              <a:gd name="connsiteX13" fmla="*/ 7623936 w 8167751"/>
              <a:gd name="connsiteY13" fmla="*/ 3183001 h 3198876"/>
              <a:gd name="connsiteX14" fmla="*/ 543725 w 8167751"/>
              <a:gd name="connsiteY14" fmla="*/ 3183001 h 3198876"/>
              <a:gd name="connsiteX15" fmla="*/ 543725 w 8167751"/>
              <a:gd name="connsiteY15" fmla="*/ 3183001 h 3198876"/>
              <a:gd name="connsiteX16" fmla="*/ 15875 w 8167751"/>
              <a:gd name="connsiteY16" fmla="*/ 2655061 h 3198876"/>
              <a:gd name="connsiteX17" fmla="*/ 15875 w 8167751"/>
              <a:gd name="connsiteY17" fmla="*/ 2655061 h 3198876"/>
              <a:gd name="connsiteX18" fmla="*/ 15875 w 8167751"/>
              <a:gd name="connsiteY18" fmla="*/ 543686 h 31988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8167751" h="3198876">
                <a:moveTo>
                  <a:pt x="15875" y="543686"/>
                </a:moveTo>
                <a:cubicBezTo>
                  <a:pt x="15875" y="252222"/>
                  <a:pt x="252209" y="15875"/>
                  <a:pt x="543725" y="15875"/>
                </a:cubicBezTo>
                <a:cubicBezTo>
                  <a:pt x="543725" y="15875"/>
                  <a:pt x="543725" y="15875"/>
                  <a:pt x="543725" y="15875"/>
                </a:cubicBezTo>
                <a:lnTo>
                  <a:pt x="543725" y="15875"/>
                </a:lnTo>
                <a:lnTo>
                  <a:pt x="7623936" y="15875"/>
                </a:lnTo>
                <a:lnTo>
                  <a:pt x="7623936" y="15875"/>
                </a:lnTo>
                <a:cubicBezTo>
                  <a:pt x="7915529" y="15875"/>
                  <a:pt x="8151876" y="252222"/>
                  <a:pt x="8151748" y="543686"/>
                </a:cubicBezTo>
                <a:cubicBezTo>
                  <a:pt x="8151748" y="543686"/>
                  <a:pt x="8151748" y="543686"/>
                  <a:pt x="8151748" y="543686"/>
                </a:cubicBezTo>
                <a:lnTo>
                  <a:pt x="8151876" y="543686"/>
                </a:lnTo>
                <a:lnTo>
                  <a:pt x="8151876" y="2655061"/>
                </a:lnTo>
                <a:lnTo>
                  <a:pt x="8151876" y="2655061"/>
                </a:lnTo>
                <a:cubicBezTo>
                  <a:pt x="8151876" y="2946653"/>
                  <a:pt x="7915529" y="3183001"/>
                  <a:pt x="7623936" y="3183001"/>
                </a:cubicBezTo>
                <a:cubicBezTo>
                  <a:pt x="7623936" y="3183001"/>
                  <a:pt x="7623936" y="3183001"/>
                  <a:pt x="7623936" y="3183001"/>
                </a:cubicBezTo>
                <a:lnTo>
                  <a:pt x="7623936" y="3183001"/>
                </a:lnTo>
                <a:lnTo>
                  <a:pt x="543725" y="3183001"/>
                </a:lnTo>
                <a:lnTo>
                  <a:pt x="543725" y="3183001"/>
                </a:lnTo>
                <a:cubicBezTo>
                  <a:pt x="252209" y="3183001"/>
                  <a:pt x="15875" y="2946653"/>
                  <a:pt x="15875" y="2655061"/>
                </a:cubicBezTo>
                <a:cubicBezTo>
                  <a:pt x="15875" y="2655061"/>
                  <a:pt x="15875" y="2655061"/>
                  <a:pt x="15875" y="2655061"/>
                </a:cubicBezTo>
                <a:lnTo>
                  <a:pt x="15875" y="543686"/>
                </a:lnTo>
              </a:path>
            </a:pathLst>
          </a:custGeom>
          <a:ln>
            <a:solidFill>
              <a:srgbClr val="92D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직사각형 30"/>
          <p:cNvSpPr>
            <a:spLocks noChangeArrowheads="1"/>
          </p:cNvSpPr>
          <p:nvPr/>
        </p:nvSpPr>
        <p:spPr bwMode="auto">
          <a:xfrm>
            <a:off x="93785" y="265007"/>
            <a:ext cx="92106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2400" b="1" spc="-130" dirty="0">
                <a:ln w="6350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chemeClr val="bg1">
                      <a:alpha val="23000"/>
                    </a:schemeClr>
                  </a:outerShdw>
                </a:effectLst>
                <a:latin typeface="+mj-lt"/>
                <a:ea typeface="+mn-ea"/>
              </a:rPr>
              <a:t> </a:t>
            </a:r>
            <a:r>
              <a:rPr lang="en-US" altLang="ko-KR" sz="2400" b="1" spc="-130" dirty="0" smtClean="0">
                <a:ln w="6350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chemeClr val="bg1">
                      <a:alpha val="23000"/>
                    </a:schemeClr>
                  </a:outerShdw>
                </a:effectLst>
                <a:latin typeface="+mj-lt"/>
                <a:ea typeface="+mn-ea"/>
              </a:rPr>
              <a:t>II</a:t>
            </a:r>
            <a:r>
              <a:rPr lang="en-US" altLang="zh-CN" sz="2400" b="1" dirty="0" smtClean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.</a:t>
            </a:r>
            <a:r>
              <a:rPr lang="en-US" altLang="zh-CN" sz="2400" b="1" dirty="0" smtClean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Inspection</a:t>
            </a:r>
            <a:r>
              <a:rPr lang="en-US" altLang="zh-CN" sz="24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procedures</a:t>
            </a:r>
            <a:r>
              <a:rPr lang="en-US" altLang="zh-CN" sz="24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and</a:t>
            </a:r>
            <a:r>
              <a:rPr lang="en-US" altLang="zh-CN" sz="24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methods</a:t>
            </a:r>
            <a:r>
              <a:rPr lang="en-US" altLang="zh-CN" sz="24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for</a:t>
            </a:r>
            <a:r>
              <a:rPr lang="en-US" altLang="zh-CN" sz="24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imported</a:t>
            </a:r>
            <a:r>
              <a:rPr lang="en-US" altLang="zh-CN" sz="24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food</a:t>
            </a:r>
          </a:p>
        </p:txBody>
      </p:sp>
      <p:sp>
        <p:nvSpPr>
          <p:cNvPr id="16" name="Freeform 3"/>
          <p:cNvSpPr/>
          <p:nvPr/>
        </p:nvSpPr>
        <p:spPr>
          <a:xfrm>
            <a:off x="2962275" y="3433763"/>
            <a:ext cx="511175" cy="571500"/>
          </a:xfrm>
          <a:prstGeom prst="stripedRightArrow">
            <a:avLst/>
          </a:prstGeom>
          <a:solidFill>
            <a:schemeClr val="accent4">
              <a:lumMod val="75000"/>
            </a:schemeClr>
          </a:solidFill>
          <a:ln w="57150" cap="sq">
            <a:solidFill>
              <a:srgbClr val="7030A0">
                <a:alpha val="36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5808663" y="3405188"/>
            <a:ext cx="511175" cy="571500"/>
          </a:xfrm>
          <a:prstGeom prst="stripedRightArrow">
            <a:avLst/>
          </a:prstGeom>
          <a:solidFill>
            <a:schemeClr val="accent4">
              <a:lumMod val="75000"/>
            </a:schemeClr>
          </a:solidFill>
          <a:ln w="57150" cap="sq">
            <a:solidFill>
              <a:srgbClr val="7030A0">
                <a:alpha val="36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983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175" y="2746375"/>
            <a:ext cx="16764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6175" y="2746375"/>
            <a:ext cx="17780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6375" y="2759075"/>
            <a:ext cx="16383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416050" y="4625975"/>
            <a:ext cx="825500" cy="2540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Imports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3895725" y="4597400"/>
            <a:ext cx="1422400" cy="5588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  <a:tabLst>
                <a:tab pos="317500" algn="l"/>
              </a:tabLst>
              <a:defRPr/>
            </a:pPr>
            <a:r>
              <a:rPr lang="en-US" altLang="zh-CN" dirty="0">
                <a:latin typeface="굴림" pitchFamily="50" charset="-127"/>
                <a:ea typeface="굴림" pitchFamily="50" charset="-127"/>
              </a:rPr>
              <a:t>	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Storage</a:t>
            </a:r>
          </a:p>
          <a:p>
            <a:pPr>
              <a:lnSpc>
                <a:spcPts val="2400"/>
              </a:lnSpc>
              <a:tabLst>
                <a:tab pos="317500" algn="l"/>
              </a:tabLst>
              <a:defRPr/>
            </a:pP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at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warehouse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6524625" y="4606925"/>
            <a:ext cx="1814513" cy="563563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Import</a:t>
            </a:r>
            <a:r>
              <a:rPr lang="en-US" altLang="zh-CN" sz="2004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report to </a:t>
            </a:r>
          </a:p>
          <a:p>
            <a:pPr>
              <a:lnSpc>
                <a:spcPts val="2000"/>
              </a:lnSpc>
              <a:defRPr/>
            </a:pPr>
            <a:r>
              <a:rPr lang="en-US" altLang="zh-CN" sz="2004" b="1" dirty="0">
                <a:solidFill>
                  <a:srgbClr val="000000"/>
                </a:solidFill>
                <a:latin typeface="Calibri" pitchFamily="18" charset="0"/>
                <a:ea typeface="굴림" pitchFamily="50" charset="-127"/>
                <a:cs typeface="Calibri" pitchFamily="18" charset="0"/>
              </a:rPr>
              <a:t>6 Regional KFDA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34938" y="250825"/>
            <a:ext cx="8999537" cy="387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300"/>
              </a:lnSpc>
              <a:tabLst>
                <a:tab pos="152400" algn="l"/>
                <a:tab pos="3746500" algn="l"/>
                <a:tab pos="3797300" algn="l"/>
                <a:tab pos="4914900" algn="l"/>
                <a:tab pos="6680200" algn="l"/>
              </a:tabLst>
            </a:pPr>
            <a:r>
              <a:rPr lang="en-US" altLang="zh-CN" sz="2600" b="1" dirty="0" smtClean="0">
                <a:solidFill>
                  <a:srgbClr val="FFFFFF"/>
                </a:solidFill>
                <a:latin typeface="맑은 고딕" pitchFamily="50" charset="-127"/>
                <a:ea typeface="바탕" pitchFamily="18" charset="-127"/>
              </a:rPr>
              <a:t>II.</a:t>
            </a:r>
            <a:r>
              <a:rPr lang="en-US" altLang="zh-CN" sz="2600" b="1" dirty="0" smtClean="0">
                <a:solidFill>
                  <a:schemeClr val="bg1"/>
                </a:solidFill>
                <a:latin typeface="맑은 고딕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latin typeface="맑은 고딕" pitchFamily="50" charset="-127"/>
                <a:cs typeface="Times New Roman" pitchFamily="18" charset="0"/>
              </a:rPr>
              <a:t>Inspection </a:t>
            </a:r>
            <a:r>
              <a:rPr lang="en-US" altLang="zh-CN" sz="2400" b="1" dirty="0">
                <a:solidFill>
                  <a:srgbClr val="FFFFFF"/>
                </a:solidFill>
                <a:latin typeface="맑은 고딕" pitchFamily="50" charset="-127"/>
                <a:ea typeface="바탕" pitchFamily="18" charset="-127"/>
              </a:rPr>
              <a:t>procedures</a:t>
            </a:r>
            <a:r>
              <a:rPr lang="en-US" altLang="zh-CN" sz="2400" b="1" dirty="0">
                <a:latin typeface="맑은 고딕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  <a:latin typeface="맑은 고딕" pitchFamily="50" charset="-127"/>
                <a:ea typeface="바탕" pitchFamily="18" charset="-127"/>
              </a:rPr>
              <a:t>and</a:t>
            </a:r>
            <a:r>
              <a:rPr lang="en-US" altLang="zh-CN" sz="2400" b="1" dirty="0">
                <a:latin typeface="맑은 고딕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  <a:latin typeface="맑은 고딕" pitchFamily="50" charset="-127"/>
                <a:ea typeface="바탕" pitchFamily="18" charset="-127"/>
              </a:rPr>
              <a:t>methods</a:t>
            </a:r>
            <a:r>
              <a:rPr lang="en-US" altLang="zh-CN" sz="2400" b="1" dirty="0">
                <a:latin typeface="맑은 고딕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  <a:latin typeface="맑은 고딕" pitchFamily="50" charset="-127"/>
                <a:ea typeface="바탕" pitchFamily="18" charset="-127"/>
              </a:rPr>
              <a:t>for</a:t>
            </a:r>
            <a:r>
              <a:rPr lang="en-US" altLang="zh-CN" sz="2400" b="1" dirty="0">
                <a:latin typeface="맑은 고딕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  <a:latin typeface="맑은 고딕" pitchFamily="50" charset="-127"/>
                <a:ea typeface="바탕" pitchFamily="18" charset="-127"/>
              </a:rPr>
              <a:t>imported</a:t>
            </a:r>
            <a:r>
              <a:rPr lang="en-US" altLang="zh-CN" sz="2400" b="1" dirty="0">
                <a:latin typeface="맑은 고딕" pitchFamily="50" charset="-127"/>
                <a:cs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  <a:latin typeface="맑은 고딕" pitchFamily="50" charset="-127"/>
                <a:ea typeface="바탕" pitchFamily="18" charset="-127"/>
              </a:rPr>
              <a:t>food</a:t>
            </a:r>
            <a:endParaRPr lang="en-US" altLang="zh-CN" sz="2600" b="1" dirty="0">
              <a:solidFill>
                <a:srgbClr val="FFFFFF"/>
              </a:solidFill>
              <a:latin typeface="맑은 고딕" pitchFamily="50" charset="-127"/>
              <a:ea typeface="바탕" pitchFamily="18" charset="-127"/>
            </a:endParaRPr>
          </a:p>
        </p:txBody>
      </p:sp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75" y="1146175"/>
            <a:ext cx="2667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2" name="TextBox 4"/>
          <p:cNvSpPr txBox="1">
            <a:spLocks noChangeArrowheads="1"/>
          </p:cNvSpPr>
          <p:nvPr/>
        </p:nvSpPr>
        <p:spPr bwMode="auto">
          <a:xfrm>
            <a:off x="469900" y="1117600"/>
            <a:ext cx="3725863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800" b="1">
                <a:solidFill>
                  <a:srgbClr val="C00000"/>
                </a:solidFill>
                <a:latin typeface="Calibri" pitchFamily="34" charset="0"/>
              </a:rPr>
              <a:t>Test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C00000"/>
                </a:solidFill>
                <a:latin typeface="Calibri" pitchFamily="34" charset="0"/>
              </a:rPr>
              <a:t>Types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C00000"/>
                </a:solidFill>
                <a:latin typeface="Calibri" pitchFamily="34" charset="0"/>
              </a:rPr>
              <a:t>and</a:t>
            </a:r>
            <a:r>
              <a:rPr lang="en-US" altLang="zh-CN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solidFill>
                  <a:srgbClr val="C00000"/>
                </a:solidFill>
                <a:latin typeface="Calibri" pitchFamily="34" charset="0"/>
              </a:rPr>
              <a:t>Durations</a:t>
            </a:r>
            <a:endParaRPr lang="en-US" altLang="zh-CN" sz="2400" b="1">
              <a:solidFill>
                <a:srgbClr val="C00000"/>
              </a:solidFill>
              <a:latin typeface="Calibri" pitchFamily="34" charset="0"/>
            </a:endParaRPr>
          </a:p>
        </p:txBody>
      </p:sp>
      <p:grpSp>
        <p:nvGrpSpPr>
          <p:cNvPr id="99333" name="그룹 7"/>
          <p:cNvGrpSpPr>
            <a:grpSpLocks/>
          </p:cNvGrpSpPr>
          <p:nvPr/>
        </p:nvGrpSpPr>
        <p:grpSpPr bwMode="auto">
          <a:xfrm>
            <a:off x="3579813" y="1738313"/>
            <a:ext cx="5949950" cy="1185862"/>
            <a:chOff x="2160958" y="2036010"/>
            <a:chExt cx="5949840" cy="1137032"/>
          </a:xfrm>
        </p:grpSpPr>
        <p:sp>
          <p:nvSpPr>
            <p:cNvPr id="7" name="직사각형 6"/>
            <p:cNvSpPr/>
            <p:nvPr/>
          </p:nvSpPr>
          <p:spPr>
            <a:xfrm>
              <a:off x="2167308" y="2036010"/>
              <a:ext cx="5465661" cy="1137032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99374" name="직사각형 5"/>
            <p:cNvSpPr>
              <a:spLocks noChangeArrowheads="1"/>
            </p:cNvSpPr>
            <p:nvPr/>
          </p:nvSpPr>
          <p:spPr bwMode="auto">
            <a:xfrm>
              <a:off x="2160958" y="2073053"/>
              <a:ext cx="5949840" cy="1072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ts val="2000"/>
                </a:lnSpc>
                <a:tabLst>
                  <a:tab pos="152400" algn="l"/>
                  <a:tab pos="3746500" algn="l"/>
                  <a:tab pos="3797300" algn="l"/>
                  <a:tab pos="4914900" algn="l"/>
                  <a:tab pos="6680200" algn="l"/>
                </a:tabLst>
              </a:pP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Microorganism,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Nutrition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composition,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</a:p>
            <a:p>
              <a:pPr>
                <a:lnSpc>
                  <a:spcPts val="2000"/>
                </a:lnSpc>
                <a:tabLst>
                  <a:tab pos="152400" algn="l"/>
                  <a:tab pos="3746500" algn="l"/>
                  <a:tab pos="3797300" algn="l"/>
                  <a:tab pos="4914900" algn="l"/>
                  <a:tab pos="6680200" algn="l"/>
                </a:tabLst>
              </a:pP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Pesticides Residue, Veterinary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drugs Residue,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endParaRPr lang="en-US" altLang="zh-CN">
                <a:solidFill>
                  <a:srgbClr val="000000"/>
                </a:solidFill>
                <a:latin typeface="Calibri" pitchFamily="34" charset="0"/>
                <a:ea typeface="맑은 고딕" pitchFamily="50" charset="-127"/>
              </a:endParaRPr>
            </a:p>
            <a:p>
              <a:pPr>
                <a:lnSpc>
                  <a:spcPts val="2000"/>
                </a:lnSpc>
                <a:tabLst>
                  <a:tab pos="152400" algn="l"/>
                  <a:tab pos="3746500" algn="l"/>
                  <a:tab pos="3797300" algn="l"/>
                  <a:tab pos="4914900" algn="l"/>
                  <a:tab pos="6680200" algn="l"/>
                </a:tabLst>
              </a:pP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Mycotoxins,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Benzopyrene,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Food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additives,  </a:t>
              </a:r>
            </a:p>
            <a:p>
              <a:pPr>
                <a:lnSpc>
                  <a:spcPts val="2000"/>
                </a:lnSpc>
                <a:tabLst>
                  <a:tab pos="152400" algn="l"/>
                  <a:tab pos="3746500" algn="l"/>
                  <a:tab pos="3797300" algn="l"/>
                  <a:tab pos="4914900" algn="l"/>
                  <a:tab pos="6680200" algn="l"/>
                </a:tabLst>
              </a:pP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Illegal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drugs,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and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not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permitted ingredings in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Korea,</a:t>
              </a:r>
              <a:r>
                <a:rPr lang="en-US" altLang="zh-CN">
                  <a:latin typeface="Calibri" pitchFamily="34" charset="0"/>
                  <a:cs typeface="Times New Roman" pitchFamily="18" charset="0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latin typeface="Calibri" pitchFamily="34" charset="0"/>
                  <a:ea typeface="맑은 고딕" pitchFamily="50" charset="-127"/>
                </a:rPr>
                <a:t>etc.</a:t>
              </a:r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9334" name="직사각형 8"/>
          <p:cNvSpPr>
            <a:spLocks noChangeArrowheads="1"/>
          </p:cNvSpPr>
          <p:nvPr/>
        </p:nvSpPr>
        <p:spPr bwMode="auto">
          <a:xfrm>
            <a:off x="5056188" y="1312863"/>
            <a:ext cx="2546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tx2"/>
                </a:solidFill>
                <a:latin typeface="Calibri" pitchFamily="34" charset="0"/>
              </a:rPr>
              <a:t>Laboratory</a:t>
            </a:r>
            <a:r>
              <a:rPr lang="en-US" altLang="zh-CN" sz="24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chemeClr val="tx2"/>
                </a:solidFill>
                <a:latin typeface="Calibri" pitchFamily="34" charset="0"/>
              </a:rPr>
              <a:t>Testing</a:t>
            </a:r>
            <a:endParaRPr lang="ko-KR" altLang="en-US" sz="2400">
              <a:solidFill>
                <a:schemeClr val="tx2"/>
              </a:solidFill>
            </a:endParaRPr>
          </a:p>
        </p:txBody>
      </p:sp>
      <p:grpSp>
        <p:nvGrpSpPr>
          <p:cNvPr id="99335" name="그룹 18"/>
          <p:cNvGrpSpPr>
            <a:grpSpLocks/>
          </p:cNvGrpSpPr>
          <p:nvPr/>
        </p:nvGrpSpPr>
        <p:grpSpPr bwMode="auto">
          <a:xfrm>
            <a:off x="231775" y="3498850"/>
            <a:ext cx="8720138" cy="2286000"/>
            <a:chOff x="179512" y="2132856"/>
            <a:chExt cx="8720530" cy="2286744"/>
          </a:xfrm>
        </p:grpSpPr>
        <p:grpSp>
          <p:nvGrpSpPr>
            <p:cNvPr id="99343" name="그룹 16"/>
            <p:cNvGrpSpPr>
              <a:grpSpLocks/>
            </p:cNvGrpSpPr>
            <p:nvPr/>
          </p:nvGrpSpPr>
          <p:grpSpPr bwMode="auto">
            <a:xfrm>
              <a:off x="179512" y="2132856"/>
              <a:ext cx="8720530" cy="2286744"/>
              <a:chOff x="209100" y="1447800"/>
              <a:chExt cx="8421000" cy="1752600"/>
            </a:xfrm>
          </p:grpSpPr>
          <p:sp>
            <p:nvSpPr>
              <p:cNvPr id="27" name="직사각형 26"/>
              <p:cNvSpPr/>
              <p:nvPr/>
            </p:nvSpPr>
            <p:spPr>
              <a:xfrm>
                <a:off x="209100" y="1447800"/>
                <a:ext cx="8421000" cy="1752600"/>
              </a:xfrm>
              <a:prstGeom prst="rect">
                <a:avLst/>
              </a:prstGeom>
              <a:gradFill flip="none" rotWithShape="1">
                <a:gsLst>
                  <a:gs pos="0">
                    <a:schemeClr val="tx2">
                      <a:lumMod val="60000"/>
                      <a:lumOff val="40000"/>
                    </a:schemeClr>
                  </a:gs>
                  <a:gs pos="51000">
                    <a:schemeClr val="accent1">
                      <a:lumMod val="40000"/>
                      <a:lumOff val="60000"/>
                      <a:alpha val="81000"/>
                    </a:schemeClr>
                  </a:gs>
                  <a:gs pos="83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grpSp>
            <p:nvGrpSpPr>
              <p:cNvPr id="99357" name="그룹 12"/>
              <p:cNvGrpSpPr>
                <a:grpSpLocks/>
              </p:cNvGrpSpPr>
              <p:nvPr/>
            </p:nvGrpSpPr>
            <p:grpSpPr bwMode="auto">
              <a:xfrm>
                <a:off x="734779" y="1668553"/>
                <a:ext cx="1504556" cy="1234896"/>
                <a:chOff x="734779" y="1668553"/>
                <a:chExt cx="1504556" cy="1234896"/>
              </a:xfrm>
            </p:grpSpPr>
            <p:sp>
              <p:nvSpPr>
                <p:cNvPr id="32" name="타원 31"/>
                <p:cNvSpPr/>
                <p:nvPr/>
              </p:nvSpPr>
              <p:spPr>
                <a:xfrm rot="5400000">
                  <a:off x="869609" y="1533723"/>
                  <a:ext cx="1234896" cy="1504556"/>
                </a:xfrm>
                <a:prstGeom prst="ellipse">
                  <a:avLst/>
                </a:prstGeom>
                <a:gradFill flip="none" rotWithShape="1">
                  <a:gsLst>
                    <a:gs pos="7000">
                      <a:srgbClr val="00602B"/>
                    </a:gs>
                    <a:gs pos="50000">
                      <a:srgbClr val="00602B">
                        <a:alpha val="72000"/>
                      </a:srgbClr>
                    </a:gs>
                    <a:gs pos="100000">
                      <a:srgbClr val="00602B"/>
                    </a:gs>
                  </a:gsLst>
                  <a:lin ang="16200000" scaled="0"/>
                  <a:tileRect/>
                </a:gradFill>
                <a:ln w="31750">
                  <a:solidFill>
                    <a:srgbClr val="003A1A">
                      <a:alpha val="0"/>
                    </a:srgbClr>
                  </a:solidFill>
                </a:ln>
                <a:scene3d>
                  <a:camera prst="orthographicFront"/>
                  <a:lightRig rig="threePt" dir="t"/>
                </a:scene3d>
                <a:sp3d prstMaterial="dkEdg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/>
                </a:p>
              </p:txBody>
            </p:sp>
            <p:sp>
              <p:nvSpPr>
                <p:cNvPr id="33" name="타원 32"/>
                <p:cNvSpPr/>
                <p:nvPr/>
              </p:nvSpPr>
              <p:spPr>
                <a:xfrm rot="10800000">
                  <a:off x="928444" y="1705379"/>
                  <a:ext cx="1115593" cy="53340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49000">
                      <a:srgbClr val="00B050">
                        <a:alpha val="0"/>
                      </a:srgbClr>
                    </a:gs>
                    <a:gs pos="100000">
                      <a:srgbClr val="00B050">
                        <a:alpha val="0"/>
                      </a:srgbClr>
                    </a:gs>
                  </a:gsLst>
                  <a:lin ang="5400000" scaled="0"/>
                  <a:tileRect/>
                </a:gradFill>
                <a:ln>
                  <a:noFill/>
                </a:ln>
                <a:scene3d>
                  <a:camera prst="orthographicFront"/>
                  <a:lightRig rig="balanced" dir="t"/>
                </a:scene3d>
                <a:sp3d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/>
                </a:p>
              </p:txBody>
            </p:sp>
          </p:grpSp>
          <p:sp>
            <p:nvSpPr>
              <p:cNvPr id="29" name="타원 28"/>
              <p:cNvSpPr/>
              <p:nvPr/>
            </p:nvSpPr>
            <p:spPr>
              <a:xfrm rot="5400000">
                <a:off x="2863123" y="1533723"/>
                <a:ext cx="1234896" cy="150455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2">
                      <a:lumMod val="75000"/>
                    </a:schemeClr>
                  </a:gs>
                  <a:gs pos="50000">
                    <a:schemeClr val="accent1"/>
                  </a:gs>
                  <a:gs pos="100000">
                    <a:schemeClr val="tx2">
                      <a:lumMod val="50000"/>
                    </a:schemeClr>
                  </a:gs>
                </a:gsLst>
                <a:lin ang="16200000" scaled="0"/>
                <a:tileRect/>
              </a:gradFill>
              <a:ln w="31750">
                <a:solidFill>
                  <a:srgbClr val="003A1A">
                    <a:alpha val="0"/>
                  </a:srgbClr>
                </a:solidFill>
              </a:ln>
              <a:scene3d>
                <a:camera prst="orthographicFront"/>
                <a:lightRig rig="threePt" dir="t"/>
              </a:scene3d>
              <a:sp3d prstMaterial="dk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30" name="타원 29"/>
              <p:cNvSpPr/>
              <p:nvPr/>
            </p:nvSpPr>
            <p:spPr>
              <a:xfrm rot="5400000">
                <a:off x="4856639" y="1533723"/>
                <a:ext cx="1234896" cy="150455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50000">
                    <a:schemeClr val="accent6">
                      <a:alpha val="89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16200000" scaled="0"/>
                <a:tileRect/>
              </a:gradFill>
              <a:ln w="31750">
                <a:solidFill>
                  <a:srgbClr val="003A1A">
                    <a:alpha val="0"/>
                  </a:srgbClr>
                </a:solidFill>
              </a:ln>
              <a:scene3d>
                <a:camera prst="orthographicFront"/>
                <a:lightRig rig="threePt" dir="t"/>
              </a:scene3d>
              <a:sp3d prstMaterial="dk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31" name="타원 10"/>
              <p:cNvSpPr/>
              <p:nvPr/>
            </p:nvSpPr>
            <p:spPr>
              <a:xfrm rot="5400000">
                <a:off x="6850153" y="1533723"/>
                <a:ext cx="1234896" cy="150455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75000"/>
                    </a:schemeClr>
                  </a:gs>
                  <a:gs pos="50000">
                    <a:srgbClr val="7030A0">
                      <a:alpha val="75000"/>
                    </a:srgbClr>
                  </a:gs>
                  <a:gs pos="100000">
                    <a:srgbClr val="7030A0"/>
                  </a:gs>
                </a:gsLst>
                <a:lin ang="16200000" scaled="0"/>
                <a:tileRect/>
              </a:gradFill>
              <a:ln w="31750">
                <a:solidFill>
                  <a:srgbClr val="003A1A">
                    <a:alpha val="0"/>
                  </a:srgbClr>
                </a:solidFill>
              </a:ln>
              <a:scene3d>
                <a:camera prst="orthographicFront"/>
                <a:lightRig rig="threePt" dir="t"/>
              </a:scene3d>
              <a:sp3d prstMaterial="dk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</p:grpSp>
        <p:sp>
          <p:nvSpPr>
            <p:cNvPr id="21" name="타원 20"/>
            <p:cNvSpPr/>
            <p:nvPr/>
          </p:nvSpPr>
          <p:spPr>
            <a:xfrm rot="10800000">
              <a:off x="2969352" y="2492896"/>
              <a:ext cx="1189072" cy="69596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49000">
                  <a:srgbClr val="00B050">
                    <a:alpha val="0"/>
                  </a:srgbClr>
                </a:gs>
                <a:gs pos="100000">
                  <a:srgbClr val="00B050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balanced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 rot="10800000">
              <a:off x="5057584" y="2492896"/>
              <a:ext cx="1161364" cy="69596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49000">
                  <a:srgbClr val="00B050">
                    <a:alpha val="0"/>
                  </a:srgbClr>
                </a:gs>
                <a:gs pos="100000">
                  <a:srgbClr val="00B050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balanced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 rot="10800000">
              <a:off x="7118108" y="2502132"/>
              <a:ext cx="1170600" cy="69596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49000">
                  <a:srgbClr val="00B050">
                    <a:alpha val="0"/>
                  </a:srgbClr>
                </a:gs>
                <a:gs pos="100000">
                  <a:srgbClr val="00B050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balanced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24" name="타원 23"/>
            <p:cNvSpPr/>
            <p:nvPr/>
          </p:nvSpPr>
          <p:spPr>
            <a:xfrm rot="10800000">
              <a:off x="3059366" y="3473142"/>
              <a:ext cx="990645" cy="48752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4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25" name="타원 24"/>
            <p:cNvSpPr/>
            <p:nvPr/>
          </p:nvSpPr>
          <p:spPr>
            <a:xfrm rot="10800000">
              <a:off x="5148610" y="3465202"/>
              <a:ext cx="989057" cy="487521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4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26" name="타원 25"/>
            <p:cNvSpPr/>
            <p:nvPr/>
          </p:nvSpPr>
          <p:spPr>
            <a:xfrm rot="10800000">
              <a:off x="7191815" y="3465202"/>
              <a:ext cx="989056" cy="487521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4000">
                  <a:schemeClr val="tx1">
                    <a:alpha val="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34" name="왼쪽 중괄호 33"/>
          <p:cNvSpPr/>
          <p:nvPr/>
        </p:nvSpPr>
        <p:spPr>
          <a:xfrm rot="5400000">
            <a:off x="6368257" y="1466056"/>
            <a:ext cx="609600" cy="3525837"/>
          </a:xfrm>
          <a:prstGeom prst="leftBrace">
            <a:avLst>
              <a:gd name="adj1" fmla="val 85167"/>
              <a:gd name="adj2" fmla="val 48710"/>
            </a:avLst>
          </a:prstGeom>
          <a:ln w="381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890980" y="4182515"/>
            <a:ext cx="136704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굴림" pitchFamily="50" charset="-127"/>
              </a:rPr>
              <a:t>Document review</a:t>
            </a:r>
          </a:p>
          <a:p>
            <a:pPr algn="ctr">
              <a:defRPr/>
            </a:pPr>
            <a:r>
              <a:rPr lang="en-US" altLang="ko-K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굴림" pitchFamily="50" charset="-127"/>
              </a:rPr>
              <a:t>(2days)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굴림" pitchFamily="50" charset="-127"/>
            </a:endParaRPr>
          </a:p>
        </p:txBody>
      </p:sp>
      <p:sp>
        <p:nvSpPr>
          <p:cNvPr id="36" name="타원 35"/>
          <p:cNvSpPr/>
          <p:nvPr/>
        </p:nvSpPr>
        <p:spPr>
          <a:xfrm rot="10800000">
            <a:off x="1057275" y="4857750"/>
            <a:ext cx="989013" cy="487363"/>
          </a:xfrm>
          <a:prstGeom prst="ellipse">
            <a:avLst/>
          </a:prstGeom>
          <a:gradFill>
            <a:gsLst>
              <a:gs pos="0">
                <a:schemeClr val="bg1"/>
              </a:gs>
              <a:gs pos="54000">
                <a:schemeClr val="tx1">
                  <a:alpha val="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2948419" y="4182515"/>
            <a:ext cx="136704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굴림" pitchFamily="50" charset="-127"/>
              </a:rPr>
              <a:t>Sensory test</a:t>
            </a:r>
          </a:p>
          <a:p>
            <a:pPr algn="ctr">
              <a:defRPr/>
            </a:pPr>
            <a:r>
              <a:rPr lang="en-US" altLang="ko-K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굴림" pitchFamily="50" charset="-127"/>
              </a:rPr>
              <a:t>(3days)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굴림" pitchFamily="50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18998" y="4182515"/>
            <a:ext cx="150597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굴림" pitchFamily="50" charset="-127"/>
              </a:rPr>
              <a:t>Laboratory test</a:t>
            </a:r>
          </a:p>
          <a:p>
            <a:pPr algn="ctr">
              <a:defRPr/>
            </a:pPr>
            <a:r>
              <a:rPr lang="en-US" altLang="ko-K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굴림" pitchFamily="50" charset="-127"/>
              </a:rPr>
              <a:t>(10days)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굴림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78703" y="4153940"/>
            <a:ext cx="136704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굴림" pitchFamily="50" charset="-127"/>
              </a:rPr>
              <a:t>Random sampling</a:t>
            </a:r>
          </a:p>
          <a:p>
            <a:pPr algn="ctr">
              <a:defRPr/>
            </a:pPr>
            <a:r>
              <a:rPr lang="en-US" altLang="ko-K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굴림" pitchFamily="50" charset="-127"/>
              </a:rPr>
              <a:t>(5days)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굴림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8977" y="5670885"/>
            <a:ext cx="5413815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unrise" dir="t"/>
            </a:scene3d>
            <a:sp3d extrusionH="57150" prstMaterial="plastic">
              <a:bevelT h="25400" prst="softRound"/>
            </a:sp3d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2000" dirty="0">
                <a:solidFill>
                  <a:srgbClr val="0000CC"/>
                </a:solidFill>
                <a:latin typeface="Calibri" pitchFamily="34" charset="0"/>
              </a:rPr>
              <a:t> Confirm</a:t>
            </a:r>
            <a:r>
              <a:rPr lang="en-US" altLang="ko-KR" sz="2000" dirty="0">
                <a:latin typeface="Calibri" pitchFamily="34" charset="0"/>
              </a:rPr>
              <a:t> : Domestic distribution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2000" dirty="0">
                <a:solidFill>
                  <a:srgbClr val="FF0000"/>
                </a:solidFill>
                <a:latin typeface="Calibri" pitchFamily="34" charset="0"/>
              </a:rPr>
              <a:t> Reject</a:t>
            </a:r>
            <a:r>
              <a:rPr lang="en-US" altLang="ko-KR" sz="2000" dirty="0">
                <a:latin typeface="Calibri" pitchFamily="34" charset="0"/>
              </a:rPr>
              <a:t> : Return or discard</a:t>
            </a:r>
            <a:endParaRPr lang="ko-KR" altLang="en-US" sz="20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직사각형 56"/>
          <p:cNvSpPr/>
          <p:nvPr/>
        </p:nvSpPr>
        <p:spPr>
          <a:xfrm>
            <a:off x="382245" y="281010"/>
            <a:ext cx="6784975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400"/>
              </a:lnSpc>
              <a:tabLst>
                <a:tab pos="254000" algn="l"/>
              </a:tabLst>
              <a:defRPr/>
            </a:pPr>
            <a:r>
              <a:rPr lang="en-US" altLang="zh-CN" sz="2600" b="1" dirty="0" smtClean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III.</a:t>
            </a:r>
            <a:r>
              <a:rPr lang="en-US" altLang="zh-CN" sz="2600" b="1" dirty="0" smtClean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Status</a:t>
            </a:r>
            <a:r>
              <a:rPr lang="en-US" altLang="zh-CN" sz="26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of</a:t>
            </a:r>
            <a:r>
              <a:rPr lang="en-US" altLang="zh-CN" sz="26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Imported</a:t>
            </a:r>
            <a:r>
              <a:rPr lang="en-US" altLang="zh-CN" sz="26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Foods</a:t>
            </a:r>
            <a:r>
              <a:rPr lang="en-US" altLang="zh-CN" sz="26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in</a:t>
            </a:r>
            <a:r>
              <a:rPr lang="en-US" altLang="zh-CN" sz="26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2011</a:t>
            </a:r>
          </a:p>
        </p:txBody>
      </p:sp>
      <p:grpSp>
        <p:nvGrpSpPr>
          <p:cNvPr id="100356" name="그룹 58"/>
          <p:cNvGrpSpPr>
            <a:grpSpLocks/>
          </p:cNvGrpSpPr>
          <p:nvPr/>
        </p:nvGrpSpPr>
        <p:grpSpPr bwMode="auto">
          <a:xfrm>
            <a:off x="288925" y="3657990"/>
            <a:ext cx="8483600" cy="2390775"/>
            <a:chOff x="203200" y="4420739"/>
            <a:chExt cx="8483600" cy="2392194"/>
          </a:xfrm>
        </p:grpSpPr>
        <p:grpSp>
          <p:nvGrpSpPr>
            <p:cNvPr id="100357" name="그룹 55"/>
            <p:cNvGrpSpPr>
              <a:grpSpLocks/>
            </p:cNvGrpSpPr>
            <p:nvPr/>
          </p:nvGrpSpPr>
          <p:grpSpPr bwMode="auto">
            <a:xfrm>
              <a:off x="203200" y="4595110"/>
              <a:ext cx="8483600" cy="2217823"/>
              <a:chOff x="203200" y="4594590"/>
              <a:chExt cx="8483600" cy="2217823"/>
            </a:xfrm>
          </p:grpSpPr>
          <p:grpSp>
            <p:nvGrpSpPr>
              <p:cNvPr id="100360" name="그룹 8"/>
              <p:cNvGrpSpPr>
                <a:grpSpLocks/>
              </p:cNvGrpSpPr>
              <p:nvPr/>
            </p:nvGrpSpPr>
            <p:grpSpPr bwMode="auto">
              <a:xfrm>
                <a:off x="203200" y="4594590"/>
                <a:ext cx="8483600" cy="2095500"/>
                <a:chOff x="342900" y="1913720"/>
                <a:chExt cx="8483600" cy="2095500"/>
              </a:xfrm>
            </p:grpSpPr>
            <p:pic>
              <p:nvPicPr>
                <p:cNvPr id="100362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342900" y="1913720"/>
                  <a:ext cx="8483600" cy="2095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4" name="TextBox 1"/>
                <p:cNvSpPr txBox="1"/>
                <p:nvPr/>
              </p:nvSpPr>
              <p:spPr>
                <a:xfrm>
                  <a:off x="909638" y="2395375"/>
                  <a:ext cx="844550" cy="1135737"/>
                </a:xfrm>
                <a:prstGeom prst="rect">
                  <a:avLst/>
                </a:prstGeom>
                <a:noFill/>
              </p:spPr>
              <p:txBody>
                <a:bodyPr wrap="none" lIns="0" tIns="0" rIns="0">
                  <a:spAutoFit/>
                </a:bodyPr>
                <a:lstStyle/>
                <a:p>
                  <a:pPr algn="ctr">
                    <a:lnSpc>
                      <a:spcPts val="2500"/>
                    </a:lnSpc>
                    <a:tabLst>
                      <a:tab pos="635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</a:t>
                  </a:r>
                  <a:r>
                    <a:rPr lang="en-US" altLang="zh-CN" sz="2004" b="1" dirty="0">
                      <a:solidFill>
                        <a:srgbClr val="FFC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Total</a:t>
                  </a:r>
                </a:p>
                <a:p>
                  <a:pPr algn="ctr">
                    <a:lnSpc>
                      <a:spcPts val="1000"/>
                    </a:lnSpc>
                    <a:defRPr/>
                  </a:pPr>
                  <a:endParaRPr lang="en-US" altLang="zh-CN" dirty="0">
                    <a:latin typeface="Calibri" pitchFamily="34" charset="0"/>
                    <a:ea typeface="굴림" pitchFamily="50" charset="-127"/>
                  </a:endParaRPr>
                </a:p>
                <a:p>
                  <a:pPr algn="ctr">
                    <a:lnSpc>
                      <a:spcPts val="2900"/>
                    </a:lnSpc>
                    <a:tabLst>
                      <a:tab pos="63500" algn="l"/>
                    </a:tabLst>
                    <a:defRPr/>
                  </a:pPr>
                  <a:r>
                    <a:rPr lang="en-US" altLang="zh-CN" sz="2006" b="1" dirty="0">
                      <a:solidFill>
                        <a:srgbClr val="000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312,723</a:t>
                  </a:r>
                </a:p>
                <a:p>
                  <a:pPr algn="ctr">
                    <a:lnSpc>
                      <a:spcPts val="2100"/>
                    </a:lnSpc>
                    <a:tabLst>
                      <a:tab pos="635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</a:t>
                  </a:r>
                  <a:r>
                    <a:rPr lang="en-US" altLang="zh-CN" sz="2006" b="1" dirty="0">
                      <a:solidFill>
                        <a:srgbClr val="000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(100%)</a:t>
                  </a:r>
                </a:p>
              </p:txBody>
            </p:sp>
            <p:sp>
              <p:nvSpPr>
                <p:cNvPr id="5" name="TextBox 1"/>
                <p:cNvSpPr txBox="1"/>
                <p:nvPr/>
              </p:nvSpPr>
              <p:spPr>
                <a:xfrm>
                  <a:off x="2298700" y="2258068"/>
                  <a:ext cx="1128514" cy="1252368"/>
                </a:xfrm>
                <a:prstGeom prst="rect">
                  <a:avLst/>
                </a:prstGeom>
                <a:noFill/>
              </p:spPr>
              <p:txBody>
                <a:bodyPr wrap="none" lIns="0" tIns="0" rIns="0">
                  <a:spAutoFit/>
                </a:bodyPr>
                <a:lstStyle/>
                <a:p>
                  <a:pPr>
                    <a:tabLst>
                      <a:tab pos="165100" algn="l"/>
                      <a:tab pos="190500" algn="l"/>
                      <a:tab pos="393700" algn="l"/>
                    </a:tabLst>
                    <a:defRPr/>
                  </a:pPr>
                  <a:r>
                    <a:rPr lang="en-US" altLang="zh-CN" sz="2006" b="1" dirty="0">
                      <a:solidFill>
                        <a:srgbClr val="FFC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Document</a:t>
                  </a:r>
                </a:p>
                <a:p>
                  <a:pPr>
                    <a:lnSpc>
                      <a:spcPts val="2100"/>
                    </a:lnSpc>
                    <a:tabLst>
                      <a:tab pos="165100" algn="l"/>
                      <a:tab pos="190500" algn="l"/>
                      <a:tab pos="3937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		</a:t>
                  </a:r>
                  <a:r>
                    <a:rPr lang="en-US" altLang="zh-CN" sz="2004" b="1" dirty="0">
                      <a:solidFill>
                        <a:srgbClr val="FFC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test</a:t>
                  </a:r>
                </a:p>
                <a:p>
                  <a:pPr>
                    <a:lnSpc>
                      <a:spcPts val="2700"/>
                    </a:lnSpc>
                    <a:tabLst>
                      <a:tab pos="165100" algn="l"/>
                      <a:tab pos="190500" algn="l"/>
                      <a:tab pos="3937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</a:t>
                  </a:r>
                  <a:r>
                    <a:rPr lang="en-US" altLang="zh-CN" sz="2004" b="1" dirty="0">
                      <a:solidFill>
                        <a:srgbClr val="000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203,279</a:t>
                  </a:r>
                </a:p>
                <a:p>
                  <a:pPr>
                    <a:lnSpc>
                      <a:spcPts val="2100"/>
                    </a:lnSpc>
                    <a:tabLst>
                      <a:tab pos="165100" algn="l"/>
                      <a:tab pos="190500" algn="l"/>
                      <a:tab pos="3937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	</a:t>
                  </a:r>
                  <a:r>
                    <a:rPr lang="en-US" altLang="zh-CN" sz="2006" b="1" dirty="0">
                      <a:solidFill>
                        <a:srgbClr val="000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(</a:t>
                  </a:r>
                  <a:r>
                    <a:rPr lang="en-US" altLang="zh-CN" sz="2006" b="1" dirty="0" smtClean="0">
                      <a:solidFill>
                        <a:srgbClr val="000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65.0%)</a:t>
                  </a:r>
                  <a:endParaRPr lang="en-US" altLang="zh-CN" sz="2006" b="1" dirty="0">
                    <a:solidFill>
                      <a:srgbClr val="000000"/>
                    </a:solidFill>
                    <a:latin typeface="Calibri" pitchFamily="34" charset="0"/>
                    <a:ea typeface="굴림" pitchFamily="50" charset="-127"/>
                    <a:cs typeface="맑은 고딕" pitchFamily="18" charset="0"/>
                  </a:endParaRPr>
                </a:p>
              </p:txBody>
            </p:sp>
            <p:sp>
              <p:nvSpPr>
                <p:cNvPr id="6" name="TextBox 1"/>
                <p:cNvSpPr txBox="1"/>
                <p:nvPr/>
              </p:nvSpPr>
              <p:spPr>
                <a:xfrm>
                  <a:off x="5500500" y="2234179"/>
                  <a:ext cx="1160463" cy="1237397"/>
                </a:xfrm>
                <a:prstGeom prst="rect">
                  <a:avLst/>
                </a:prstGeom>
                <a:noFill/>
              </p:spPr>
              <p:txBody>
                <a:bodyPr wrap="none" lIns="0" tIns="0" rIns="0">
                  <a:spAutoFit/>
                </a:bodyPr>
                <a:lstStyle/>
                <a:p>
                  <a:pPr>
                    <a:tabLst>
                      <a:tab pos="203200" algn="l"/>
                      <a:tab pos="254000" algn="l"/>
                      <a:tab pos="431800" algn="l"/>
                    </a:tabLst>
                    <a:defRPr/>
                  </a:pPr>
                  <a:r>
                    <a:rPr lang="en-US" altLang="zh-CN" sz="2006" b="1" dirty="0">
                      <a:solidFill>
                        <a:srgbClr val="FFC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Laboratory</a:t>
                  </a:r>
                </a:p>
                <a:p>
                  <a:pPr>
                    <a:lnSpc>
                      <a:spcPts val="2100"/>
                    </a:lnSpc>
                    <a:tabLst>
                      <a:tab pos="203200" algn="l"/>
                      <a:tab pos="254000" algn="l"/>
                      <a:tab pos="4318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		</a:t>
                  </a:r>
                  <a:r>
                    <a:rPr lang="en-US" altLang="zh-CN" sz="2004" b="1" dirty="0">
                      <a:solidFill>
                        <a:srgbClr val="FFC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test</a:t>
                  </a:r>
                </a:p>
                <a:p>
                  <a:pPr>
                    <a:lnSpc>
                      <a:spcPts val="2600"/>
                    </a:lnSpc>
                    <a:tabLst>
                      <a:tab pos="203200" algn="l"/>
                      <a:tab pos="254000" algn="l"/>
                      <a:tab pos="4318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	</a:t>
                  </a:r>
                  <a:r>
                    <a:rPr lang="en-US" altLang="zh-CN" sz="2004" b="1" dirty="0">
                      <a:solidFill>
                        <a:srgbClr val="000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64,535</a:t>
                  </a:r>
                </a:p>
                <a:p>
                  <a:pPr>
                    <a:lnSpc>
                      <a:spcPts val="2100"/>
                    </a:lnSpc>
                    <a:tabLst>
                      <a:tab pos="203200" algn="l"/>
                      <a:tab pos="254000" algn="l"/>
                      <a:tab pos="4318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</a:t>
                  </a:r>
                  <a:r>
                    <a:rPr lang="en-US" altLang="zh-CN" sz="2004" b="1" dirty="0">
                      <a:solidFill>
                        <a:srgbClr val="000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(</a:t>
                  </a:r>
                  <a:r>
                    <a:rPr lang="en-US" altLang="zh-CN" sz="2004" b="1" dirty="0" smtClean="0">
                      <a:solidFill>
                        <a:srgbClr val="000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20.6%)</a:t>
                  </a:r>
                  <a:endParaRPr lang="en-US" altLang="zh-CN" sz="2004" b="1" dirty="0">
                    <a:solidFill>
                      <a:srgbClr val="000000"/>
                    </a:solidFill>
                    <a:latin typeface="Calibri" pitchFamily="34" charset="0"/>
                    <a:ea typeface="굴림" pitchFamily="50" charset="-127"/>
                    <a:cs typeface="맑은 고딕" pitchFamily="18" charset="0"/>
                  </a:endParaRPr>
                </a:p>
              </p:txBody>
            </p:sp>
            <p:sp>
              <p:nvSpPr>
                <p:cNvPr id="7" name="TextBox 1"/>
                <p:cNvSpPr txBox="1"/>
                <p:nvPr/>
              </p:nvSpPr>
              <p:spPr>
                <a:xfrm>
                  <a:off x="4012375" y="2235005"/>
                  <a:ext cx="856004" cy="1239536"/>
                </a:xfrm>
                <a:prstGeom prst="rect">
                  <a:avLst/>
                </a:prstGeom>
                <a:noFill/>
              </p:spPr>
              <p:txBody>
                <a:bodyPr wrap="none" lIns="0" tIns="0" rIns="0">
                  <a:spAutoFit/>
                </a:bodyPr>
                <a:lstStyle/>
                <a:p>
                  <a:pPr>
                    <a:tabLst>
                      <a:tab pos="139700" algn="l"/>
                      <a:tab pos="152400" algn="l"/>
                      <a:tab pos="254000" algn="l"/>
                    </a:tabLst>
                    <a:defRPr/>
                  </a:pPr>
                  <a:r>
                    <a:rPr lang="en-US" altLang="zh-CN" sz="2004" b="1" dirty="0">
                      <a:solidFill>
                        <a:srgbClr val="FFC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Sensory</a:t>
                  </a:r>
                </a:p>
                <a:p>
                  <a:pPr>
                    <a:lnSpc>
                      <a:spcPts val="2100"/>
                    </a:lnSpc>
                    <a:tabLst>
                      <a:tab pos="139700" algn="l"/>
                      <a:tab pos="152400" algn="l"/>
                      <a:tab pos="2540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		</a:t>
                  </a:r>
                  <a:r>
                    <a:rPr lang="en-US" altLang="zh-CN" sz="2004" b="1" dirty="0">
                      <a:solidFill>
                        <a:srgbClr val="FFC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test</a:t>
                  </a:r>
                </a:p>
                <a:p>
                  <a:pPr>
                    <a:lnSpc>
                      <a:spcPts val="2600"/>
                    </a:lnSpc>
                    <a:tabLst>
                      <a:tab pos="139700" algn="l"/>
                      <a:tab pos="152400" algn="l"/>
                      <a:tab pos="2540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</a:t>
                  </a:r>
                  <a:r>
                    <a:rPr lang="en-US" altLang="zh-CN" sz="2004" b="1" dirty="0">
                      <a:solidFill>
                        <a:srgbClr val="000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29,020</a:t>
                  </a:r>
                </a:p>
                <a:p>
                  <a:pPr>
                    <a:lnSpc>
                      <a:spcPts val="2100"/>
                    </a:lnSpc>
                    <a:tabLst>
                      <a:tab pos="139700" algn="l"/>
                      <a:tab pos="152400" algn="l"/>
                      <a:tab pos="2540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	</a:t>
                  </a:r>
                  <a:r>
                    <a:rPr lang="en-US" altLang="zh-CN" sz="2004" b="1" dirty="0" smtClean="0">
                      <a:solidFill>
                        <a:srgbClr val="000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(9.3%)</a:t>
                  </a:r>
                  <a:endParaRPr lang="en-US" altLang="zh-CN" sz="2004" b="1" dirty="0">
                    <a:solidFill>
                      <a:srgbClr val="000000"/>
                    </a:solidFill>
                    <a:latin typeface="Calibri" pitchFamily="34" charset="0"/>
                    <a:ea typeface="굴림" pitchFamily="50" charset="-127"/>
                    <a:cs typeface="맑은 고딕" pitchFamily="18" charset="0"/>
                  </a:endParaRPr>
                </a:p>
              </p:txBody>
            </p:sp>
            <p:sp>
              <p:nvSpPr>
                <p:cNvPr id="8" name="TextBox 1"/>
                <p:cNvSpPr txBox="1"/>
                <p:nvPr/>
              </p:nvSpPr>
              <p:spPr>
                <a:xfrm>
                  <a:off x="7134100" y="2273127"/>
                  <a:ext cx="1376980" cy="1162547"/>
                </a:xfrm>
                <a:prstGeom prst="rect">
                  <a:avLst/>
                </a:prstGeom>
                <a:noFill/>
              </p:spPr>
              <p:txBody>
                <a:bodyPr wrap="none" lIns="0" tIns="0" rIns="0">
                  <a:spAutoFit/>
                </a:bodyPr>
                <a:lstStyle/>
                <a:p>
                  <a:pPr>
                    <a:lnSpc>
                      <a:spcPts val="1800"/>
                    </a:lnSpc>
                    <a:tabLst>
                      <a:tab pos="139700" algn="l"/>
                      <a:tab pos="292100" algn="l"/>
                      <a:tab pos="355600" algn="l"/>
                      <a:tab pos="3683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	</a:t>
                  </a:r>
                  <a:r>
                    <a:rPr lang="en-US" altLang="zh-CN" sz="1895" b="1" dirty="0">
                      <a:solidFill>
                        <a:srgbClr val="FFC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Random</a:t>
                  </a:r>
                </a:p>
                <a:p>
                  <a:pPr>
                    <a:lnSpc>
                      <a:spcPts val="2000"/>
                    </a:lnSpc>
                    <a:tabLst>
                      <a:tab pos="139700" algn="l"/>
                      <a:tab pos="292100" algn="l"/>
                      <a:tab pos="355600" algn="l"/>
                      <a:tab pos="368300" algn="l"/>
                    </a:tabLst>
                    <a:defRPr/>
                  </a:pPr>
                  <a:r>
                    <a:rPr lang="en-US" altLang="zh-CN" sz="1895" b="1" dirty="0">
                      <a:solidFill>
                        <a:srgbClr val="FFC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sampling</a:t>
                  </a:r>
                  <a:r>
                    <a:rPr lang="en-US" altLang="zh-CN" sz="1895" dirty="0">
                      <a:latin typeface="Calibri" pitchFamily="34" charset="0"/>
                      <a:ea typeface="굴림" pitchFamily="50" charset="-127"/>
                      <a:cs typeface="Times New Roman" pitchFamily="18" charset="0"/>
                    </a:rPr>
                    <a:t> </a:t>
                  </a:r>
                  <a:r>
                    <a:rPr lang="en-US" altLang="zh-CN" sz="1895" b="1" dirty="0">
                      <a:solidFill>
                        <a:srgbClr val="FFC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test</a:t>
                  </a:r>
                </a:p>
                <a:p>
                  <a:pPr>
                    <a:lnSpc>
                      <a:spcPts val="2800"/>
                    </a:lnSpc>
                    <a:tabLst>
                      <a:tab pos="139700" algn="l"/>
                      <a:tab pos="292100" algn="l"/>
                      <a:tab pos="355600" algn="l"/>
                      <a:tab pos="3683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		</a:t>
                  </a:r>
                  <a:r>
                    <a:rPr lang="en-US" altLang="zh-CN" sz="2004" b="1" dirty="0">
                      <a:solidFill>
                        <a:srgbClr val="000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15,889</a:t>
                  </a:r>
                </a:p>
                <a:p>
                  <a:pPr>
                    <a:lnSpc>
                      <a:spcPts val="2100"/>
                    </a:lnSpc>
                    <a:tabLst>
                      <a:tab pos="139700" algn="l"/>
                      <a:tab pos="292100" algn="l"/>
                      <a:tab pos="355600" algn="l"/>
                      <a:tab pos="368300" algn="l"/>
                    </a:tabLst>
                    <a:defRPr/>
                  </a:pPr>
                  <a:r>
                    <a:rPr lang="en-US" altLang="zh-CN" dirty="0">
                      <a:latin typeface="Calibri" pitchFamily="34" charset="0"/>
                      <a:ea typeface="굴림" pitchFamily="50" charset="-127"/>
                    </a:rPr>
                    <a:t>				</a:t>
                  </a:r>
                  <a:r>
                    <a:rPr lang="en-US" altLang="zh-CN" sz="2004" b="1" dirty="0" smtClean="0">
                      <a:solidFill>
                        <a:srgbClr val="000000"/>
                      </a:solidFill>
                      <a:latin typeface="Calibri" pitchFamily="34" charset="0"/>
                      <a:ea typeface="굴림" pitchFamily="50" charset="-127"/>
                      <a:cs typeface="맑은 고딕" pitchFamily="18" charset="0"/>
                    </a:rPr>
                    <a:t>(5.1%)</a:t>
                  </a:r>
                  <a:endParaRPr lang="en-US" altLang="zh-CN" sz="2004" b="1" dirty="0">
                    <a:solidFill>
                      <a:srgbClr val="000000"/>
                    </a:solidFill>
                    <a:latin typeface="Calibri" pitchFamily="34" charset="0"/>
                    <a:ea typeface="굴림" pitchFamily="50" charset="-127"/>
                    <a:cs typeface="맑은 고딕" pitchFamily="18" charset="0"/>
                  </a:endParaRPr>
                </a:p>
              </p:txBody>
            </p:sp>
          </p:grpSp>
          <p:sp>
            <p:nvSpPr>
              <p:cNvPr id="55" name="직사각형 54"/>
              <p:cNvSpPr/>
              <p:nvPr/>
            </p:nvSpPr>
            <p:spPr>
              <a:xfrm>
                <a:off x="203200" y="6224689"/>
                <a:ext cx="800100" cy="5877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latin typeface="Calibri" pitchFamily="34" charset="0"/>
                </a:endParaRPr>
              </a:p>
            </p:txBody>
          </p:sp>
        </p:grpSp>
        <p:sp>
          <p:nvSpPr>
            <p:cNvPr id="100358" name="직사각형 52"/>
            <p:cNvSpPr>
              <a:spLocks noChangeArrowheads="1"/>
            </p:cNvSpPr>
            <p:nvPr/>
          </p:nvSpPr>
          <p:spPr bwMode="auto">
            <a:xfrm>
              <a:off x="682625" y="4420739"/>
              <a:ext cx="6876030" cy="404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ts val="2400"/>
                </a:lnSpc>
                <a:tabLst>
                  <a:tab pos="76200" algn="l"/>
                  <a:tab pos="152400" algn="l"/>
                </a:tabLst>
              </a:pPr>
              <a:r>
                <a:rPr lang="en-US" altLang="zh-CN" sz="2400" b="1" dirty="0">
                  <a:solidFill>
                    <a:srgbClr val="1F497D"/>
                  </a:solidFill>
                  <a:latin typeface="Calibri" pitchFamily="34" charset="0"/>
                  <a:ea typeface="바탕" pitchFamily="18" charset="-127"/>
                </a:rPr>
                <a:t>Inspection types</a:t>
              </a:r>
              <a:endParaRPr lang="en-US" altLang="zh-CN" sz="1300" b="1" dirty="0">
                <a:solidFill>
                  <a:srgbClr val="1F497D"/>
                </a:solidFill>
                <a:latin typeface="Calibri" pitchFamily="34" charset="0"/>
                <a:ea typeface="바탕" pitchFamily="18" charset="-127"/>
              </a:endParaRPr>
            </a:p>
          </p:txBody>
        </p:sp>
        <p:pic>
          <p:nvPicPr>
            <p:cNvPr id="10035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" y="4487160"/>
              <a:ext cx="266700" cy="241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" name="직사각형 50"/>
          <p:cNvSpPr>
            <a:spLocks noChangeArrowheads="1"/>
          </p:cNvSpPr>
          <p:nvPr/>
        </p:nvSpPr>
        <p:spPr bwMode="auto">
          <a:xfrm>
            <a:off x="735292" y="1062770"/>
            <a:ext cx="6876030" cy="40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  <a:tabLst>
                <a:tab pos="76200" algn="l"/>
                <a:tab pos="152400" algn="l"/>
              </a:tabLst>
            </a:pPr>
            <a:r>
              <a:rPr lang="en-US" altLang="zh-CN" sz="2400" b="1" dirty="0">
                <a:solidFill>
                  <a:srgbClr val="1F497D"/>
                </a:solidFill>
                <a:latin typeface="Calibri" pitchFamily="34" charset="0"/>
                <a:ea typeface="바탕" pitchFamily="18" charset="-127"/>
              </a:rPr>
              <a:t>Category of food</a:t>
            </a:r>
            <a:endParaRPr lang="en-US" altLang="zh-CN" sz="1300" dirty="0">
              <a:solidFill>
                <a:srgbClr val="1F497D"/>
              </a:solidFill>
              <a:latin typeface="Calibri" pitchFamily="34" charset="0"/>
              <a:ea typeface="바탕" pitchFamily="18" charset="-127"/>
            </a:endParaRPr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505" y="1129191"/>
            <a:ext cx="266700" cy="24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Freeform 3"/>
          <p:cNvSpPr/>
          <p:nvPr/>
        </p:nvSpPr>
        <p:spPr bwMode="auto">
          <a:xfrm>
            <a:off x="450180" y="1783338"/>
            <a:ext cx="8370367" cy="1308100"/>
          </a:xfrm>
          <a:custGeom>
            <a:avLst/>
            <a:gdLst>
              <a:gd name="connsiteX0" fmla="*/ 226491 w 7954962"/>
              <a:gd name="connsiteY0" fmla="*/ 12700 h 1308163"/>
              <a:gd name="connsiteX1" fmla="*/ 7728521 w 7954962"/>
              <a:gd name="connsiteY1" fmla="*/ 12700 h 1308163"/>
              <a:gd name="connsiteX2" fmla="*/ 7728521 w 7954962"/>
              <a:gd name="connsiteY2" fmla="*/ 12700 h 1308163"/>
              <a:gd name="connsiteX3" fmla="*/ 7942262 w 7954962"/>
              <a:gd name="connsiteY3" fmla="*/ 226567 h 1308163"/>
              <a:gd name="connsiteX4" fmla="*/ 7942262 w 7954962"/>
              <a:gd name="connsiteY4" fmla="*/ 226567 h 1308163"/>
              <a:gd name="connsiteX5" fmla="*/ 7942262 w 7954962"/>
              <a:gd name="connsiteY5" fmla="*/ 226567 h 1308163"/>
              <a:gd name="connsiteX6" fmla="*/ 7942262 w 7954962"/>
              <a:gd name="connsiteY6" fmla="*/ 1295463 h 1308163"/>
              <a:gd name="connsiteX7" fmla="*/ 7942262 w 7954962"/>
              <a:gd name="connsiteY7" fmla="*/ 1295463 h 1308163"/>
              <a:gd name="connsiteX8" fmla="*/ 12700 w 7954962"/>
              <a:gd name="connsiteY8" fmla="*/ 1295463 h 1308163"/>
              <a:gd name="connsiteX9" fmla="*/ 12700 w 7954962"/>
              <a:gd name="connsiteY9" fmla="*/ 1295463 h 1308163"/>
              <a:gd name="connsiteX10" fmla="*/ 12700 w 7954962"/>
              <a:gd name="connsiteY10" fmla="*/ 226567 h 1308163"/>
              <a:gd name="connsiteX11" fmla="*/ 12700 w 7954962"/>
              <a:gd name="connsiteY11" fmla="*/ 226567 h 1308163"/>
              <a:gd name="connsiteX12" fmla="*/ 226491 w 7954962"/>
              <a:gd name="connsiteY12" fmla="*/ 12700 h 1308163"/>
              <a:gd name="connsiteX13" fmla="*/ 226491 w 7954962"/>
              <a:gd name="connsiteY13" fmla="*/ 12700 h 13081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7954962" h="1308163">
                <a:moveTo>
                  <a:pt x="226491" y="12700"/>
                </a:moveTo>
                <a:lnTo>
                  <a:pt x="7728521" y="12700"/>
                </a:lnTo>
                <a:lnTo>
                  <a:pt x="7728521" y="12700"/>
                </a:lnTo>
                <a:cubicBezTo>
                  <a:pt x="7846504" y="12700"/>
                  <a:pt x="7942262" y="108458"/>
                  <a:pt x="7942262" y="226567"/>
                </a:cubicBezTo>
                <a:cubicBezTo>
                  <a:pt x="7942262" y="226567"/>
                  <a:pt x="7942262" y="226567"/>
                  <a:pt x="7942262" y="226567"/>
                </a:cubicBezTo>
                <a:lnTo>
                  <a:pt x="7942262" y="226567"/>
                </a:lnTo>
                <a:lnTo>
                  <a:pt x="7942262" y="1295463"/>
                </a:lnTo>
                <a:lnTo>
                  <a:pt x="7942262" y="1295463"/>
                </a:lnTo>
                <a:lnTo>
                  <a:pt x="12700" y="1295463"/>
                </a:lnTo>
                <a:lnTo>
                  <a:pt x="12700" y="1295463"/>
                </a:lnTo>
                <a:lnTo>
                  <a:pt x="12700" y="226567"/>
                </a:lnTo>
                <a:lnTo>
                  <a:pt x="12700" y="226567"/>
                </a:lnTo>
                <a:cubicBezTo>
                  <a:pt x="12700" y="108458"/>
                  <a:pt x="108419" y="12700"/>
                  <a:pt x="226491" y="12700"/>
                </a:cubicBezTo>
                <a:cubicBezTo>
                  <a:pt x="226491" y="12700"/>
                  <a:pt x="226491" y="12700"/>
                  <a:pt x="226491" y="12700"/>
                </a:cubicBezTo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Freeform 3"/>
          <p:cNvSpPr/>
          <p:nvPr/>
        </p:nvSpPr>
        <p:spPr bwMode="auto">
          <a:xfrm>
            <a:off x="7193088" y="1530105"/>
            <a:ext cx="1520942" cy="696912"/>
          </a:xfrm>
          <a:custGeom>
            <a:avLst/>
            <a:gdLst>
              <a:gd name="connsiteX0" fmla="*/ 0 w 1515998"/>
              <a:gd name="connsiteY0" fmla="*/ 57277 h 696976"/>
              <a:gd name="connsiteX1" fmla="*/ 57277 w 1515998"/>
              <a:gd name="connsiteY1" fmla="*/ 0 h 696976"/>
              <a:gd name="connsiteX2" fmla="*/ 57277 w 1515998"/>
              <a:gd name="connsiteY2" fmla="*/ 0 h 696976"/>
              <a:gd name="connsiteX3" fmla="*/ 57277 w 1515998"/>
              <a:gd name="connsiteY3" fmla="*/ 0 h 696976"/>
              <a:gd name="connsiteX4" fmla="*/ 1458721 w 1515998"/>
              <a:gd name="connsiteY4" fmla="*/ 0 h 696976"/>
              <a:gd name="connsiteX5" fmla="*/ 1458721 w 1515998"/>
              <a:gd name="connsiteY5" fmla="*/ 0 h 696976"/>
              <a:gd name="connsiteX6" fmla="*/ 1515998 w 1515998"/>
              <a:gd name="connsiteY6" fmla="*/ 57277 h 696976"/>
              <a:gd name="connsiteX7" fmla="*/ 1515998 w 1515998"/>
              <a:gd name="connsiteY7" fmla="*/ 57277 h 696976"/>
              <a:gd name="connsiteX8" fmla="*/ 1515998 w 1515998"/>
              <a:gd name="connsiteY8" fmla="*/ 57277 h 696976"/>
              <a:gd name="connsiteX9" fmla="*/ 1515998 w 1515998"/>
              <a:gd name="connsiteY9" fmla="*/ 639571 h 696976"/>
              <a:gd name="connsiteX10" fmla="*/ 1515998 w 1515998"/>
              <a:gd name="connsiteY10" fmla="*/ 639571 h 696976"/>
              <a:gd name="connsiteX11" fmla="*/ 1458721 w 1515998"/>
              <a:gd name="connsiteY11" fmla="*/ 696976 h 696976"/>
              <a:gd name="connsiteX12" fmla="*/ 1458721 w 1515998"/>
              <a:gd name="connsiteY12" fmla="*/ 696976 h 696976"/>
              <a:gd name="connsiteX13" fmla="*/ 1458721 w 1515998"/>
              <a:gd name="connsiteY13" fmla="*/ 696976 h 696976"/>
              <a:gd name="connsiteX14" fmla="*/ 57277 w 1515998"/>
              <a:gd name="connsiteY14" fmla="*/ 696976 h 696976"/>
              <a:gd name="connsiteX15" fmla="*/ 57277 w 1515998"/>
              <a:gd name="connsiteY15" fmla="*/ 696976 h 696976"/>
              <a:gd name="connsiteX16" fmla="*/ 0 w 1515998"/>
              <a:gd name="connsiteY16" fmla="*/ 639571 h 696976"/>
              <a:gd name="connsiteX17" fmla="*/ 0 w 1515998"/>
              <a:gd name="connsiteY17" fmla="*/ 639571 h 696976"/>
              <a:gd name="connsiteX18" fmla="*/ 0 w 1515998"/>
              <a:gd name="connsiteY18" fmla="*/ 57277 h 6969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515998" h="696976">
                <a:moveTo>
                  <a:pt x="0" y="57277"/>
                </a:moveTo>
                <a:cubicBezTo>
                  <a:pt x="0" y="25653"/>
                  <a:pt x="25654" y="0"/>
                  <a:pt x="57277" y="0"/>
                </a:cubicBezTo>
                <a:cubicBezTo>
                  <a:pt x="57277" y="0"/>
                  <a:pt x="57277" y="0"/>
                  <a:pt x="57277" y="0"/>
                </a:cubicBezTo>
                <a:lnTo>
                  <a:pt x="57277" y="0"/>
                </a:lnTo>
                <a:lnTo>
                  <a:pt x="1458721" y="0"/>
                </a:lnTo>
                <a:lnTo>
                  <a:pt x="1458721" y="0"/>
                </a:lnTo>
                <a:cubicBezTo>
                  <a:pt x="1490344" y="0"/>
                  <a:pt x="1515998" y="25653"/>
                  <a:pt x="1515998" y="57277"/>
                </a:cubicBezTo>
                <a:cubicBezTo>
                  <a:pt x="1515998" y="57277"/>
                  <a:pt x="1515998" y="57277"/>
                  <a:pt x="1515998" y="57277"/>
                </a:cubicBezTo>
                <a:lnTo>
                  <a:pt x="1515998" y="57277"/>
                </a:lnTo>
                <a:lnTo>
                  <a:pt x="1515998" y="639571"/>
                </a:lnTo>
                <a:lnTo>
                  <a:pt x="1515998" y="639571"/>
                </a:lnTo>
                <a:cubicBezTo>
                  <a:pt x="1515998" y="671195"/>
                  <a:pt x="1490344" y="696976"/>
                  <a:pt x="1458721" y="696976"/>
                </a:cubicBezTo>
                <a:cubicBezTo>
                  <a:pt x="1458721" y="696976"/>
                  <a:pt x="1458721" y="696976"/>
                  <a:pt x="1458721" y="696976"/>
                </a:cubicBezTo>
                <a:lnTo>
                  <a:pt x="1458721" y="696976"/>
                </a:lnTo>
                <a:lnTo>
                  <a:pt x="57277" y="696976"/>
                </a:lnTo>
                <a:lnTo>
                  <a:pt x="57277" y="696976"/>
                </a:lnTo>
                <a:cubicBezTo>
                  <a:pt x="25654" y="696976"/>
                  <a:pt x="0" y="671195"/>
                  <a:pt x="0" y="639571"/>
                </a:cubicBezTo>
                <a:cubicBezTo>
                  <a:pt x="0" y="639571"/>
                  <a:pt x="0" y="639571"/>
                  <a:pt x="0" y="639571"/>
                </a:cubicBezTo>
                <a:lnTo>
                  <a:pt x="0" y="57277"/>
                </a:lnTo>
              </a:path>
            </a:pathLst>
          </a:custGeom>
          <a:solidFill>
            <a:srgbClr val="9966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Freeform 3"/>
          <p:cNvSpPr/>
          <p:nvPr/>
        </p:nvSpPr>
        <p:spPr bwMode="auto">
          <a:xfrm>
            <a:off x="5768305" y="1530105"/>
            <a:ext cx="1370012" cy="696912"/>
          </a:xfrm>
          <a:custGeom>
            <a:avLst/>
            <a:gdLst>
              <a:gd name="connsiteX0" fmla="*/ 0 w 1515998"/>
              <a:gd name="connsiteY0" fmla="*/ 57277 h 696976"/>
              <a:gd name="connsiteX1" fmla="*/ 57277 w 1515998"/>
              <a:gd name="connsiteY1" fmla="*/ 0 h 696976"/>
              <a:gd name="connsiteX2" fmla="*/ 57277 w 1515998"/>
              <a:gd name="connsiteY2" fmla="*/ 0 h 696976"/>
              <a:gd name="connsiteX3" fmla="*/ 57277 w 1515998"/>
              <a:gd name="connsiteY3" fmla="*/ 0 h 696976"/>
              <a:gd name="connsiteX4" fmla="*/ 1458721 w 1515998"/>
              <a:gd name="connsiteY4" fmla="*/ 0 h 696976"/>
              <a:gd name="connsiteX5" fmla="*/ 1458721 w 1515998"/>
              <a:gd name="connsiteY5" fmla="*/ 0 h 696976"/>
              <a:gd name="connsiteX6" fmla="*/ 1515998 w 1515998"/>
              <a:gd name="connsiteY6" fmla="*/ 57277 h 696976"/>
              <a:gd name="connsiteX7" fmla="*/ 1515998 w 1515998"/>
              <a:gd name="connsiteY7" fmla="*/ 57277 h 696976"/>
              <a:gd name="connsiteX8" fmla="*/ 1515998 w 1515998"/>
              <a:gd name="connsiteY8" fmla="*/ 57277 h 696976"/>
              <a:gd name="connsiteX9" fmla="*/ 1515998 w 1515998"/>
              <a:gd name="connsiteY9" fmla="*/ 639571 h 696976"/>
              <a:gd name="connsiteX10" fmla="*/ 1515998 w 1515998"/>
              <a:gd name="connsiteY10" fmla="*/ 639571 h 696976"/>
              <a:gd name="connsiteX11" fmla="*/ 1458721 w 1515998"/>
              <a:gd name="connsiteY11" fmla="*/ 696976 h 696976"/>
              <a:gd name="connsiteX12" fmla="*/ 1458721 w 1515998"/>
              <a:gd name="connsiteY12" fmla="*/ 696976 h 696976"/>
              <a:gd name="connsiteX13" fmla="*/ 1458721 w 1515998"/>
              <a:gd name="connsiteY13" fmla="*/ 696976 h 696976"/>
              <a:gd name="connsiteX14" fmla="*/ 57277 w 1515998"/>
              <a:gd name="connsiteY14" fmla="*/ 696976 h 696976"/>
              <a:gd name="connsiteX15" fmla="*/ 57277 w 1515998"/>
              <a:gd name="connsiteY15" fmla="*/ 696976 h 696976"/>
              <a:gd name="connsiteX16" fmla="*/ 0 w 1515998"/>
              <a:gd name="connsiteY16" fmla="*/ 639571 h 696976"/>
              <a:gd name="connsiteX17" fmla="*/ 0 w 1515998"/>
              <a:gd name="connsiteY17" fmla="*/ 639571 h 696976"/>
              <a:gd name="connsiteX18" fmla="*/ 0 w 1515998"/>
              <a:gd name="connsiteY18" fmla="*/ 57277 h 6969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515998" h="696976">
                <a:moveTo>
                  <a:pt x="0" y="57277"/>
                </a:moveTo>
                <a:cubicBezTo>
                  <a:pt x="0" y="25653"/>
                  <a:pt x="25654" y="0"/>
                  <a:pt x="57277" y="0"/>
                </a:cubicBezTo>
                <a:cubicBezTo>
                  <a:pt x="57277" y="0"/>
                  <a:pt x="57277" y="0"/>
                  <a:pt x="57277" y="0"/>
                </a:cubicBezTo>
                <a:lnTo>
                  <a:pt x="57277" y="0"/>
                </a:lnTo>
                <a:lnTo>
                  <a:pt x="1458721" y="0"/>
                </a:lnTo>
                <a:lnTo>
                  <a:pt x="1458721" y="0"/>
                </a:lnTo>
                <a:cubicBezTo>
                  <a:pt x="1490344" y="0"/>
                  <a:pt x="1515998" y="25653"/>
                  <a:pt x="1515998" y="57277"/>
                </a:cubicBezTo>
                <a:cubicBezTo>
                  <a:pt x="1515998" y="57277"/>
                  <a:pt x="1515998" y="57277"/>
                  <a:pt x="1515998" y="57277"/>
                </a:cubicBezTo>
                <a:lnTo>
                  <a:pt x="1515998" y="57277"/>
                </a:lnTo>
                <a:lnTo>
                  <a:pt x="1515998" y="639571"/>
                </a:lnTo>
                <a:lnTo>
                  <a:pt x="1515998" y="639571"/>
                </a:lnTo>
                <a:cubicBezTo>
                  <a:pt x="1515998" y="671195"/>
                  <a:pt x="1490344" y="696976"/>
                  <a:pt x="1458721" y="696976"/>
                </a:cubicBezTo>
                <a:cubicBezTo>
                  <a:pt x="1458721" y="696976"/>
                  <a:pt x="1458721" y="696976"/>
                  <a:pt x="1458721" y="696976"/>
                </a:cubicBezTo>
                <a:lnTo>
                  <a:pt x="1458721" y="696976"/>
                </a:lnTo>
                <a:lnTo>
                  <a:pt x="57277" y="696976"/>
                </a:lnTo>
                <a:lnTo>
                  <a:pt x="57277" y="696976"/>
                </a:lnTo>
                <a:cubicBezTo>
                  <a:pt x="25654" y="696976"/>
                  <a:pt x="0" y="671195"/>
                  <a:pt x="0" y="639571"/>
                </a:cubicBezTo>
                <a:cubicBezTo>
                  <a:pt x="0" y="639571"/>
                  <a:pt x="0" y="639571"/>
                  <a:pt x="0" y="639571"/>
                </a:cubicBezTo>
                <a:lnTo>
                  <a:pt x="0" y="57277"/>
                </a:lnTo>
              </a:path>
            </a:pathLst>
          </a:custGeom>
          <a:solidFill>
            <a:srgbClr val="9966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0" name="Freeform 3"/>
          <p:cNvSpPr/>
          <p:nvPr/>
        </p:nvSpPr>
        <p:spPr bwMode="auto">
          <a:xfrm>
            <a:off x="4492992" y="1530105"/>
            <a:ext cx="1216800" cy="696912"/>
          </a:xfrm>
          <a:custGeom>
            <a:avLst/>
            <a:gdLst>
              <a:gd name="connsiteX0" fmla="*/ 0 w 1515998"/>
              <a:gd name="connsiteY0" fmla="*/ 57277 h 696976"/>
              <a:gd name="connsiteX1" fmla="*/ 57277 w 1515998"/>
              <a:gd name="connsiteY1" fmla="*/ 0 h 696976"/>
              <a:gd name="connsiteX2" fmla="*/ 57277 w 1515998"/>
              <a:gd name="connsiteY2" fmla="*/ 0 h 696976"/>
              <a:gd name="connsiteX3" fmla="*/ 57277 w 1515998"/>
              <a:gd name="connsiteY3" fmla="*/ 0 h 696976"/>
              <a:gd name="connsiteX4" fmla="*/ 1458721 w 1515998"/>
              <a:gd name="connsiteY4" fmla="*/ 0 h 696976"/>
              <a:gd name="connsiteX5" fmla="*/ 1458721 w 1515998"/>
              <a:gd name="connsiteY5" fmla="*/ 0 h 696976"/>
              <a:gd name="connsiteX6" fmla="*/ 1515998 w 1515998"/>
              <a:gd name="connsiteY6" fmla="*/ 57277 h 696976"/>
              <a:gd name="connsiteX7" fmla="*/ 1515998 w 1515998"/>
              <a:gd name="connsiteY7" fmla="*/ 57277 h 696976"/>
              <a:gd name="connsiteX8" fmla="*/ 1515998 w 1515998"/>
              <a:gd name="connsiteY8" fmla="*/ 57277 h 696976"/>
              <a:gd name="connsiteX9" fmla="*/ 1515998 w 1515998"/>
              <a:gd name="connsiteY9" fmla="*/ 639571 h 696976"/>
              <a:gd name="connsiteX10" fmla="*/ 1515998 w 1515998"/>
              <a:gd name="connsiteY10" fmla="*/ 639571 h 696976"/>
              <a:gd name="connsiteX11" fmla="*/ 1458721 w 1515998"/>
              <a:gd name="connsiteY11" fmla="*/ 696976 h 696976"/>
              <a:gd name="connsiteX12" fmla="*/ 1458721 w 1515998"/>
              <a:gd name="connsiteY12" fmla="*/ 696976 h 696976"/>
              <a:gd name="connsiteX13" fmla="*/ 1458721 w 1515998"/>
              <a:gd name="connsiteY13" fmla="*/ 696976 h 696976"/>
              <a:gd name="connsiteX14" fmla="*/ 57277 w 1515998"/>
              <a:gd name="connsiteY14" fmla="*/ 696976 h 696976"/>
              <a:gd name="connsiteX15" fmla="*/ 57277 w 1515998"/>
              <a:gd name="connsiteY15" fmla="*/ 696976 h 696976"/>
              <a:gd name="connsiteX16" fmla="*/ 0 w 1515998"/>
              <a:gd name="connsiteY16" fmla="*/ 639571 h 696976"/>
              <a:gd name="connsiteX17" fmla="*/ 0 w 1515998"/>
              <a:gd name="connsiteY17" fmla="*/ 639571 h 696976"/>
              <a:gd name="connsiteX18" fmla="*/ 0 w 1515998"/>
              <a:gd name="connsiteY18" fmla="*/ 57277 h 6969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515998" h="696976">
                <a:moveTo>
                  <a:pt x="0" y="57277"/>
                </a:moveTo>
                <a:cubicBezTo>
                  <a:pt x="0" y="25653"/>
                  <a:pt x="25654" y="0"/>
                  <a:pt x="57277" y="0"/>
                </a:cubicBezTo>
                <a:cubicBezTo>
                  <a:pt x="57277" y="0"/>
                  <a:pt x="57277" y="0"/>
                  <a:pt x="57277" y="0"/>
                </a:cubicBezTo>
                <a:lnTo>
                  <a:pt x="57277" y="0"/>
                </a:lnTo>
                <a:lnTo>
                  <a:pt x="1458721" y="0"/>
                </a:lnTo>
                <a:lnTo>
                  <a:pt x="1458721" y="0"/>
                </a:lnTo>
                <a:cubicBezTo>
                  <a:pt x="1490344" y="0"/>
                  <a:pt x="1515998" y="25653"/>
                  <a:pt x="1515998" y="57277"/>
                </a:cubicBezTo>
                <a:cubicBezTo>
                  <a:pt x="1515998" y="57277"/>
                  <a:pt x="1515998" y="57277"/>
                  <a:pt x="1515998" y="57277"/>
                </a:cubicBezTo>
                <a:lnTo>
                  <a:pt x="1515998" y="57277"/>
                </a:lnTo>
                <a:lnTo>
                  <a:pt x="1515998" y="639571"/>
                </a:lnTo>
                <a:lnTo>
                  <a:pt x="1515998" y="639571"/>
                </a:lnTo>
                <a:cubicBezTo>
                  <a:pt x="1515998" y="671195"/>
                  <a:pt x="1490344" y="696976"/>
                  <a:pt x="1458721" y="696976"/>
                </a:cubicBezTo>
                <a:cubicBezTo>
                  <a:pt x="1458721" y="696976"/>
                  <a:pt x="1458721" y="696976"/>
                  <a:pt x="1458721" y="696976"/>
                </a:cubicBezTo>
                <a:lnTo>
                  <a:pt x="1458721" y="696976"/>
                </a:lnTo>
                <a:lnTo>
                  <a:pt x="57277" y="696976"/>
                </a:lnTo>
                <a:lnTo>
                  <a:pt x="57277" y="696976"/>
                </a:lnTo>
                <a:cubicBezTo>
                  <a:pt x="25654" y="696976"/>
                  <a:pt x="0" y="671195"/>
                  <a:pt x="0" y="639571"/>
                </a:cubicBezTo>
                <a:cubicBezTo>
                  <a:pt x="0" y="639571"/>
                  <a:pt x="0" y="639571"/>
                  <a:pt x="0" y="639571"/>
                </a:cubicBezTo>
                <a:lnTo>
                  <a:pt x="0" y="57277"/>
                </a:lnTo>
              </a:path>
            </a:pathLst>
          </a:custGeom>
          <a:solidFill>
            <a:srgbClr val="9966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" name="Freeform 3"/>
          <p:cNvSpPr/>
          <p:nvPr/>
        </p:nvSpPr>
        <p:spPr bwMode="auto">
          <a:xfrm>
            <a:off x="3179530" y="1530105"/>
            <a:ext cx="1216800" cy="696912"/>
          </a:xfrm>
          <a:custGeom>
            <a:avLst/>
            <a:gdLst>
              <a:gd name="connsiteX0" fmla="*/ 0 w 1515998"/>
              <a:gd name="connsiteY0" fmla="*/ 57277 h 696976"/>
              <a:gd name="connsiteX1" fmla="*/ 57277 w 1515998"/>
              <a:gd name="connsiteY1" fmla="*/ 0 h 696976"/>
              <a:gd name="connsiteX2" fmla="*/ 57277 w 1515998"/>
              <a:gd name="connsiteY2" fmla="*/ 0 h 696976"/>
              <a:gd name="connsiteX3" fmla="*/ 57277 w 1515998"/>
              <a:gd name="connsiteY3" fmla="*/ 0 h 696976"/>
              <a:gd name="connsiteX4" fmla="*/ 1458721 w 1515998"/>
              <a:gd name="connsiteY4" fmla="*/ 0 h 696976"/>
              <a:gd name="connsiteX5" fmla="*/ 1458721 w 1515998"/>
              <a:gd name="connsiteY5" fmla="*/ 0 h 696976"/>
              <a:gd name="connsiteX6" fmla="*/ 1515998 w 1515998"/>
              <a:gd name="connsiteY6" fmla="*/ 57277 h 696976"/>
              <a:gd name="connsiteX7" fmla="*/ 1515998 w 1515998"/>
              <a:gd name="connsiteY7" fmla="*/ 57277 h 696976"/>
              <a:gd name="connsiteX8" fmla="*/ 1515998 w 1515998"/>
              <a:gd name="connsiteY8" fmla="*/ 57277 h 696976"/>
              <a:gd name="connsiteX9" fmla="*/ 1515998 w 1515998"/>
              <a:gd name="connsiteY9" fmla="*/ 639571 h 696976"/>
              <a:gd name="connsiteX10" fmla="*/ 1515998 w 1515998"/>
              <a:gd name="connsiteY10" fmla="*/ 639571 h 696976"/>
              <a:gd name="connsiteX11" fmla="*/ 1458721 w 1515998"/>
              <a:gd name="connsiteY11" fmla="*/ 696976 h 696976"/>
              <a:gd name="connsiteX12" fmla="*/ 1458721 w 1515998"/>
              <a:gd name="connsiteY12" fmla="*/ 696976 h 696976"/>
              <a:gd name="connsiteX13" fmla="*/ 1458721 w 1515998"/>
              <a:gd name="connsiteY13" fmla="*/ 696976 h 696976"/>
              <a:gd name="connsiteX14" fmla="*/ 57277 w 1515998"/>
              <a:gd name="connsiteY14" fmla="*/ 696976 h 696976"/>
              <a:gd name="connsiteX15" fmla="*/ 57277 w 1515998"/>
              <a:gd name="connsiteY15" fmla="*/ 696976 h 696976"/>
              <a:gd name="connsiteX16" fmla="*/ 0 w 1515998"/>
              <a:gd name="connsiteY16" fmla="*/ 639571 h 696976"/>
              <a:gd name="connsiteX17" fmla="*/ 0 w 1515998"/>
              <a:gd name="connsiteY17" fmla="*/ 639571 h 696976"/>
              <a:gd name="connsiteX18" fmla="*/ 0 w 1515998"/>
              <a:gd name="connsiteY18" fmla="*/ 57277 h 6969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515998" h="696976">
                <a:moveTo>
                  <a:pt x="0" y="57277"/>
                </a:moveTo>
                <a:cubicBezTo>
                  <a:pt x="0" y="25653"/>
                  <a:pt x="25654" y="0"/>
                  <a:pt x="57277" y="0"/>
                </a:cubicBezTo>
                <a:cubicBezTo>
                  <a:pt x="57277" y="0"/>
                  <a:pt x="57277" y="0"/>
                  <a:pt x="57277" y="0"/>
                </a:cubicBezTo>
                <a:lnTo>
                  <a:pt x="57277" y="0"/>
                </a:lnTo>
                <a:lnTo>
                  <a:pt x="1458721" y="0"/>
                </a:lnTo>
                <a:lnTo>
                  <a:pt x="1458721" y="0"/>
                </a:lnTo>
                <a:cubicBezTo>
                  <a:pt x="1490344" y="0"/>
                  <a:pt x="1515998" y="25653"/>
                  <a:pt x="1515998" y="57277"/>
                </a:cubicBezTo>
                <a:cubicBezTo>
                  <a:pt x="1515998" y="57277"/>
                  <a:pt x="1515998" y="57277"/>
                  <a:pt x="1515998" y="57277"/>
                </a:cubicBezTo>
                <a:lnTo>
                  <a:pt x="1515998" y="57277"/>
                </a:lnTo>
                <a:lnTo>
                  <a:pt x="1515998" y="639571"/>
                </a:lnTo>
                <a:lnTo>
                  <a:pt x="1515998" y="639571"/>
                </a:lnTo>
                <a:cubicBezTo>
                  <a:pt x="1515998" y="671195"/>
                  <a:pt x="1490344" y="696976"/>
                  <a:pt x="1458721" y="696976"/>
                </a:cubicBezTo>
                <a:cubicBezTo>
                  <a:pt x="1458721" y="696976"/>
                  <a:pt x="1458721" y="696976"/>
                  <a:pt x="1458721" y="696976"/>
                </a:cubicBezTo>
                <a:lnTo>
                  <a:pt x="1458721" y="696976"/>
                </a:lnTo>
                <a:lnTo>
                  <a:pt x="57277" y="696976"/>
                </a:lnTo>
                <a:lnTo>
                  <a:pt x="57277" y="696976"/>
                </a:lnTo>
                <a:cubicBezTo>
                  <a:pt x="25654" y="696976"/>
                  <a:pt x="0" y="671195"/>
                  <a:pt x="0" y="639571"/>
                </a:cubicBezTo>
                <a:cubicBezTo>
                  <a:pt x="0" y="639571"/>
                  <a:pt x="0" y="639571"/>
                  <a:pt x="0" y="639571"/>
                </a:cubicBezTo>
                <a:lnTo>
                  <a:pt x="0" y="57277"/>
                </a:lnTo>
              </a:path>
            </a:pathLst>
          </a:custGeom>
          <a:solidFill>
            <a:srgbClr val="9966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2" name="Freeform 3"/>
          <p:cNvSpPr/>
          <p:nvPr/>
        </p:nvSpPr>
        <p:spPr bwMode="auto">
          <a:xfrm>
            <a:off x="3188292" y="2287342"/>
            <a:ext cx="1216800" cy="701675"/>
          </a:xfrm>
          <a:custGeom>
            <a:avLst/>
            <a:gdLst>
              <a:gd name="connsiteX0" fmla="*/ 0 w 1536700"/>
              <a:gd name="connsiteY0" fmla="*/ 46189 h 798448"/>
              <a:gd name="connsiteX1" fmla="*/ 46228 w 1536700"/>
              <a:gd name="connsiteY1" fmla="*/ 0 h 798448"/>
              <a:gd name="connsiteX2" fmla="*/ 46228 w 1536700"/>
              <a:gd name="connsiteY2" fmla="*/ 0 h 798448"/>
              <a:gd name="connsiteX3" fmla="*/ 46228 w 1536700"/>
              <a:gd name="connsiteY3" fmla="*/ 0 h 798448"/>
              <a:gd name="connsiteX4" fmla="*/ 1490344 w 1536700"/>
              <a:gd name="connsiteY4" fmla="*/ 0 h 798448"/>
              <a:gd name="connsiteX5" fmla="*/ 1490344 w 1536700"/>
              <a:gd name="connsiteY5" fmla="*/ 0 h 798448"/>
              <a:gd name="connsiteX6" fmla="*/ 1536700 w 1536700"/>
              <a:gd name="connsiteY6" fmla="*/ 46189 h 798448"/>
              <a:gd name="connsiteX7" fmla="*/ 1536700 w 1536700"/>
              <a:gd name="connsiteY7" fmla="*/ 46189 h 798448"/>
              <a:gd name="connsiteX8" fmla="*/ 1536700 w 1536700"/>
              <a:gd name="connsiteY8" fmla="*/ 46189 h 798448"/>
              <a:gd name="connsiteX9" fmla="*/ 1536700 w 1536700"/>
              <a:gd name="connsiteY9" fmla="*/ 752195 h 798448"/>
              <a:gd name="connsiteX10" fmla="*/ 1536700 w 1536700"/>
              <a:gd name="connsiteY10" fmla="*/ 752195 h 798448"/>
              <a:gd name="connsiteX11" fmla="*/ 1490344 w 1536700"/>
              <a:gd name="connsiteY11" fmla="*/ 798448 h 798448"/>
              <a:gd name="connsiteX12" fmla="*/ 1490344 w 1536700"/>
              <a:gd name="connsiteY12" fmla="*/ 798448 h 798448"/>
              <a:gd name="connsiteX13" fmla="*/ 1490344 w 1536700"/>
              <a:gd name="connsiteY13" fmla="*/ 798448 h 798448"/>
              <a:gd name="connsiteX14" fmla="*/ 46228 w 1536700"/>
              <a:gd name="connsiteY14" fmla="*/ 798448 h 798448"/>
              <a:gd name="connsiteX15" fmla="*/ 46228 w 1536700"/>
              <a:gd name="connsiteY15" fmla="*/ 798448 h 798448"/>
              <a:gd name="connsiteX16" fmla="*/ 0 w 1536700"/>
              <a:gd name="connsiteY16" fmla="*/ 752195 h 798448"/>
              <a:gd name="connsiteX17" fmla="*/ 0 w 1536700"/>
              <a:gd name="connsiteY17" fmla="*/ 752195 h 798448"/>
              <a:gd name="connsiteX18" fmla="*/ 0 w 1536700"/>
              <a:gd name="connsiteY18" fmla="*/ 46189 h 7984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536700" h="798448">
                <a:moveTo>
                  <a:pt x="0" y="46189"/>
                </a:moveTo>
                <a:cubicBezTo>
                  <a:pt x="0" y="20637"/>
                  <a:pt x="20701" y="0"/>
                  <a:pt x="46228" y="0"/>
                </a:cubicBezTo>
                <a:cubicBezTo>
                  <a:pt x="46228" y="0"/>
                  <a:pt x="46228" y="0"/>
                  <a:pt x="46228" y="0"/>
                </a:cubicBezTo>
                <a:lnTo>
                  <a:pt x="46228" y="0"/>
                </a:lnTo>
                <a:lnTo>
                  <a:pt x="1490344" y="0"/>
                </a:lnTo>
                <a:lnTo>
                  <a:pt x="1490344" y="0"/>
                </a:lnTo>
                <a:cubicBezTo>
                  <a:pt x="1515871" y="0"/>
                  <a:pt x="1536700" y="20637"/>
                  <a:pt x="1536700" y="46189"/>
                </a:cubicBezTo>
                <a:cubicBezTo>
                  <a:pt x="1536700" y="46189"/>
                  <a:pt x="1536700" y="46189"/>
                  <a:pt x="1536700" y="46189"/>
                </a:cubicBezTo>
                <a:lnTo>
                  <a:pt x="1536700" y="46189"/>
                </a:lnTo>
                <a:lnTo>
                  <a:pt x="1536700" y="752195"/>
                </a:lnTo>
                <a:lnTo>
                  <a:pt x="1536700" y="752195"/>
                </a:lnTo>
                <a:cubicBezTo>
                  <a:pt x="1536700" y="777735"/>
                  <a:pt x="1515871" y="798448"/>
                  <a:pt x="1490344" y="798448"/>
                </a:cubicBezTo>
                <a:cubicBezTo>
                  <a:pt x="1490344" y="798448"/>
                  <a:pt x="1490344" y="798448"/>
                  <a:pt x="1490344" y="798448"/>
                </a:cubicBezTo>
                <a:lnTo>
                  <a:pt x="1490344" y="798448"/>
                </a:lnTo>
                <a:lnTo>
                  <a:pt x="46228" y="798448"/>
                </a:lnTo>
                <a:lnTo>
                  <a:pt x="46228" y="798448"/>
                </a:lnTo>
                <a:cubicBezTo>
                  <a:pt x="20701" y="798448"/>
                  <a:pt x="0" y="777735"/>
                  <a:pt x="0" y="752195"/>
                </a:cubicBezTo>
                <a:cubicBezTo>
                  <a:pt x="0" y="752195"/>
                  <a:pt x="0" y="752195"/>
                  <a:pt x="0" y="752195"/>
                </a:cubicBezTo>
                <a:lnTo>
                  <a:pt x="0" y="4618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700"/>
              </a:lnSpc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latin typeface="맑은 고딕" pitchFamily="50" charset="-127"/>
              </a:rPr>
              <a:t>167,084</a:t>
            </a:r>
            <a:endParaRPr lang="en-US" altLang="zh-CN" b="1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ts val="2300"/>
              </a:lnSpc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(53.4%)</a:t>
            </a:r>
            <a:endParaRPr lang="en-US" altLang="zh-CN" b="1" dirty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3" name="Freeform 3"/>
          <p:cNvSpPr/>
          <p:nvPr/>
        </p:nvSpPr>
        <p:spPr bwMode="auto">
          <a:xfrm>
            <a:off x="4505692" y="2287342"/>
            <a:ext cx="1200180" cy="701675"/>
          </a:xfrm>
          <a:custGeom>
            <a:avLst/>
            <a:gdLst>
              <a:gd name="connsiteX0" fmla="*/ 0 w 1536700"/>
              <a:gd name="connsiteY0" fmla="*/ 46189 h 798448"/>
              <a:gd name="connsiteX1" fmla="*/ 46228 w 1536700"/>
              <a:gd name="connsiteY1" fmla="*/ 0 h 798448"/>
              <a:gd name="connsiteX2" fmla="*/ 46228 w 1536700"/>
              <a:gd name="connsiteY2" fmla="*/ 0 h 798448"/>
              <a:gd name="connsiteX3" fmla="*/ 46228 w 1536700"/>
              <a:gd name="connsiteY3" fmla="*/ 0 h 798448"/>
              <a:gd name="connsiteX4" fmla="*/ 1490344 w 1536700"/>
              <a:gd name="connsiteY4" fmla="*/ 0 h 798448"/>
              <a:gd name="connsiteX5" fmla="*/ 1490344 w 1536700"/>
              <a:gd name="connsiteY5" fmla="*/ 0 h 798448"/>
              <a:gd name="connsiteX6" fmla="*/ 1536700 w 1536700"/>
              <a:gd name="connsiteY6" fmla="*/ 46189 h 798448"/>
              <a:gd name="connsiteX7" fmla="*/ 1536700 w 1536700"/>
              <a:gd name="connsiteY7" fmla="*/ 46189 h 798448"/>
              <a:gd name="connsiteX8" fmla="*/ 1536700 w 1536700"/>
              <a:gd name="connsiteY8" fmla="*/ 46189 h 798448"/>
              <a:gd name="connsiteX9" fmla="*/ 1536700 w 1536700"/>
              <a:gd name="connsiteY9" fmla="*/ 752195 h 798448"/>
              <a:gd name="connsiteX10" fmla="*/ 1536700 w 1536700"/>
              <a:gd name="connsiteY10" fmla="*/ 752195 h 798448"/>
              <a:gd name="connsiteX11" fmla="*/ 1490344 w 1536700"/>
              <a:gd name="connsiteY11" fmla="*/ 798448 h 798448"/>
              <a:gd name="connsiteX12" fmla="*/ 1490344 w 1536700"/>
              <a:gd name="connsiteY12" fmla="*/ 798448 h 798448"/>
              <a:gd name="connsiteX13" fmla="*/ 1490344 w 1536700"/>
              <a:gd name="connsiteY13" fmla="*/ 798448 h 798448"/>
              <a:gd name="connsiteX14" fmla="*/ 46228 w 1536700"/>
              <a:gd name="connsiteY14" fmla="*/ 798448 h 798448"/>
              <a:gd name="connsiteX15" fmla="*/ 46228 w 1536700"/>
              <a:gd name="connsiteY15" fmla="*/ 798448 h 798448"/>
              <a:gd name="connsiteX16" fmla="*/ 0 w 1536700"/>
              <a:gd name="connsiteY16" fmla="*/ 752195 h 798448"/>
              <a:gd name="connsiteX17" fmla="*/ 0 w 1536700"/>
              <a:gd name="connsiteY17" fmla="*/ 752195 h 798448"/>
              <a:gd name="connsiteX18" fmla="*/ 0 w 1536700"/>
              <a:gd name="connsiteY18" fmla="*/ 46189 h 7984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536700" h="798448">
                <a:moveTo>
                  <a:pt x="0" y="46189"/>
                </a:moveTo>
                <a:cubicBezTo>
                  <a:pt x="0" y="20637"/>
                  <a:pt x="20701" y="0"/>
                  <a:pt x="46228" y="0"/>
                </a:cubicBezTo>
                <a:cubicBezTo>
                  <a:pt x="46228" y="0"/>
                  <a:pt x="46228" y="0"/>
                  <a:pt x="46228" y="0"/>
                </a:cubicBezTo>
                <a:lnTo>
                  <a:pt x="46228" y="0"/>
                </a:lnTo>
                <a:lnTo>
                  <a:pt x="1490344" y="0"/>
                </a:lnTo>
                <a:lnTo>
                  <a:pt x="1490344" y="0"/>
                </a:lnTo>
                <a:cubicBezTo>
                  <a:pt x="1515871" y="0"/>
                  <a:pt x="1536700" y="20637"/>
                  <a:pt x="1536700" y="46189"/>
                </a:cubicBezTo>
                <a:cubicBezTo>
                  <a:pt x="1536700" y="46189"/>
                  <a:pt x="1536700" y="46189"/>
                  <a:pt x="1536700" y="46189"/>
                </a:cubicBezTo>
                <a:lnTo>
                  <a:pt x="1536700" y="46189"/>
                </a:lnTo>
                <a:lnTo>
                  <a:pt x="1536700" y="752195"/>
                </a:lnTo>
                <a:lnTo>
                  <a:pt x="1536700" y="752195"/>
                </a:lnTo>
                <a:cubicBezTo>
                  <a:pt x="1536700" y="777735"/>
                  <a:pt x="1515871" y="798448"/>
                  <a:pt x="1490344" y="798448"/>
                </a:cubicBezTo>
                <a:cubicBezTo>
                  <a:pt x="1490344" y="798448"/>
                  <a:pt x="1490344" y="798448"/>
                  <a:pt x="1490344" y="798448"/>
                </a:cubicBezTo>
                <a:lnTo>
                  <a:pt x="1490344" y="798448"/>
                </a:lnTo>
                <a:lnTo>
                  <a:pt x="46228" y="798448"/>
                </a:lnTo>
                <a:lnTo>
                  <a:pt x="46228" y="798448"/>
                </a:lnTo>
                <a:cubicBezTo>
                  <a:pt x="20701" y="798448"/>
                  <a:pt x="0" y="777735"/>
                  <a:pt x="0" y="752195"/>
                </a:cubicBezTo>
                <a:cubicBezTo>
                  <a:pt x="0" y="752195"/>
                  <a:pt x="0" y="752195"/>
                  <a:pt x="0" y="752195"/>
                </a:cubicBezTo>
                <a:lnTo>
                  <a:pt x="0" y="4618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4" name="Freeform 3"/>
          <p:cNvSpPr/>
          <p:nvPr/>
        </p:nvSpPr>
        <p:spPr bwMode="auto">
          <a:xfrm>
            <a:off x="5804817" y="2277817"/>
            <a:ext cx="1316038" cy="701675"/>
          </a:xfrm>
          <a:custGeom>
            <a:avLst/>
            <a:gdLst>
              <a:gd name="connsiteX0" fmla="*/ 0 w 1536700"/>
              <a:gd name="connsiteY0" fmla="*/ 46189 h 798448"/>
              <a:gd name="connsiteX1" fmla="*/ 46228 w 1536700"/>
              <a:gd name="connsiteY1" fmla="*/ 0 h 798448"/>
              <a:gd name="connsiteX2" fmla="*/ 46228 w 1536700"/>
              <a:gd name="connsiteY2" fmla="*/ 0 h 798448"/>
              <a:gd name="connsiteX3" fmla="*/ 46228 w 1536700"/>
              <a:gd name="connsiteY3" fmla="*/ 0 h 798448"/>
              <a:gd name="connsiteX4" fmla="*/ 1490344 w 1536700"/>
              <a:gd name="connsiteY4" fmla="*/ 0 h 798448"/>
              <a:gd name="connsiteX5" fmla="*/ 1490344 w 1536700"/>
              <a:gd name="connsiteY5" fmla="*/ 0 h 798448"/>
              <a:gd name="connsiteX6" fmla="*/ 1536700 w 1536700"/>
              <a:gd name="connsiteY6" fmla="*/ 46189 h 798448"/>
              <a:gd name="connsiteX7" fmla="*/ 1536700 w 1536700"/>
              <a:gd name="connsiteY7" fmla="*/ 46189 h 798448"/>
              <a:gd name="connsiteX8" fmla="*/ 1536700 w 1536700"/>
              <a:gd name="connsiteY8" fmla="*/ 46189 h 798448"/>
              <a:gd name="connsiteX9" fmla="*/ 1536700 w 1536700"/>
              <a:gd name="connsiteY9" fmla="*/ 752195 h 798448"/>
              <a:gd name="connsiteX10" fmla="*/ 1536700 w 1536700"/>
              <a:gd name="connsiteY10" fmla="*/ 752195 h 798448"/>
              <a:gd name="connsiteX11" fmla="*/ 1490344 w 1536700"/>
              <a:gd name="connsiteY11" fmla="*/ 798448 h 798448"/>
              <a:gd name="connsiteX12" fmla="*/ 1490344 w 1536700"/>
              <a:gd name="connsiteY12" fmla="*/ 798448 h 798448"/>
              <a:gd name="connsiteX13" fmla="*/ 1490344 w 1536700"/>
              <a:gd name="connsiteY13" fmla="*/ 798448 h 798448"/>
              <a:gd name="connsiteX14" fmla="*/ 46228 w 1536700"/>
              <a:gd name="connsiteY14" fmla="*/ 798448 h 798448"/>
              <a:gd name="connsiteX15" fmla="*/ 46228 w 1536700"/>
              <a:gd name="connsiteY15" fmla="*/ 798448 h 798448"/>
              <a:gd name="connsiteX16" fmla="*/ 0 w 1536700"/>
              <a:gd name="connsiteY16" fmla="*/ 752195 h 798448"/>
              <a:gd name="connsiteX17" fmla="*/ 0 w 1536700"/>
              <a:gd name="connsiteY17" fmla="*/ 752195 h 798448"/>
              <a:gd name="connsiteX18" fmla="*/ 0 w 1536700"/>
              <a:gd name="connsiteY18" fmla="*/ 46189 h 7984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536700" h="798448">
                <a:moveTo>
                  <a:pt x="0" y="46189"/>
                </a:moveTo>
                <a:cubicBezTo>
                  <a:pt x="0" y="20637"/>
                  <a:pt x="20701" y="0"/>
                  <a:pt x="46228" y="0"/>
                </a:cubicBezTo>
                <a:cubicBezTo>
                  <a:pt x="46228" y="0"/>
                  <a:pt x="46228" y="0"/>
                  <a:pt x="46228" y="0"/>
                </a:cubicBezTo>
                <a:lnTo>
                  <a:pt x="46228" y="0"/>
                </a:lnTo>
                <a:lnTo>
                  <a:pt x="1490344" y="0"/>
                </a:lnTo>
                <a:lnTo>
                  <a:pt x="1490344" y="0"/>
                </a:lnTo>
                <a:cubicBezTo>
                  <a:pt x="1515871" y="0"/>
                  <a:pt x="1536700" y="20637"/>
                  <a:pt x="1536700" y="46189"/>
                </a:cubicBezTo>
                <a:cubicBezTo>
                  <a:pt x="1536700" y="46189"/>
                  <a:pt x="1536700" y="46189"/>
                  <a:pt x="1536700" y="46189"/>
                </a:cubicBezTo>
                <a:lnTo>
                  <a:pt x="1536700" y="46189"/>
                </a:lnTo>
                <a:lnTo>
                  <a:pt x="1536700" y="752195"/>
                </a:lnTo>
                <a:lnTo>
                  <a:pt x="1536700" y="752195"/>
                </a:lnTo>
                <a:cubicBezTo>
                  <a:pt x="1536700" y="777735"/>
                  <a:pt x="1515871" y="798448"/>
                  <a:pt x="1490344" y="798448"/>
                </a:cubicBezTo>
                <a:cubicBezTo>
                  <a:pt x="1490344" y="798448"/>
                  <a:pt x="1490344" y="798448"/>
                  <a:pt x="1490344" y="798448"/>
                </a:cubicBezTo>
                <a:lnTo>
                  <a:pt x="1490344" y="798448"/>
                </a:lnTo>
                <a:lnTo>
                  <a:pt x="46228" y="798448"/>
                </a:lnTo>
                <a:lnTo>
                  <a:pt x="46228" y="798448"/>
                </a:lnTo>
                <a:cubicBezTo>
                  <a:pt x="20701" y="798448"/>
                  <a:pt x="0" y="777735"/>
                  <a:pt x="0" y="752195"/>
                </a:cubicBezTo>
                <a:cubicBezTo>
                  <a:pt x="0" y="752195"/>
                  <a:pt x="0" y="752195"/>
                  <a:pt x="0" y="752195"/>
                </a:cubicBezTo>
                <a:lnTo>
                  <a:pt x="0" y="4618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6" name="Freeform 3"/>
          <p:cNvSpPr/>
          <p:nvPr/>
        </p:nvSpPr>
        <p:spPr bwMode="auto">
          <a:xfrm>
            <a:off x="7234422" y="2277817"/>
            <a:ext cx="1427162" cy="701675"/>
          </a:xfrm>
          <a:custGeom>
            <a:avLst/>
            <a:gdLst>
              <a:gd name="connsiteX0" fmla="*/ 0 w 1536700"/>
              <a:gd name="connsiteY0" fmla="*/ 46189 h 798448"/>
              <a:gd name="connsiteX1" fmla="*/ 46228 w 1536700"/>
              <a:gd name="connsiteY1" fmla="*/ 0 h 798448"/>
              <a:gd name="connsiteX2" fmla="*/ 46228 w 1536700"/>
              <a:gd name="connsiteY2" fmla="*/ 0 h 798448"/>
              <a:gd name="connsiteX3" fmla="*/ 46228 w 1536700"/>
              <a:gd name="connsiteY3" fmla="*/ 0 h 798448"/>
              <a:gd name="connsiteX4" fmla="*/ 1490344 w 1536700"/>
              <a:gd name="connsiteY4" fmla="*/ 0 h 798448"/>
              <a:gd name="connsiteX5" fmla="*/ 1490344 w 1536700"/>
              <a:gd name="connsiteY5" fmla="*/ 0 h 798448"/>
              <a:gd name="connsiteX6" fmla="*/ 1536700 w 1536700"/>
              <a:gd name="connsiteY6" fmla="*/ 46189 h 798448"/>
              <a:gd name="connsiteX7" fmla="*/ 1536700 w 1536700"/>
              <a:gd name="connsiteY7" fmla="*/ 46189 h 798448"/>
              <a:gd name="connsiteX8" fmla="*/ 1536700 w 1536700"/>
              <a:gd name="connsiteY8" fmla="*/ 46189 h 798448"/>
              <a:gd name="connsiteX9" fmla="*/ 1536700 w 1536700"/>
              <a:gd name="connsiteY9" fmla="*/ 752195 h 798448"/>
              <a:gd name="connsiteX10" fmla="*/ 1536700 w 1536700"/>
              <a:gd name="connsiteY10" fmla="*/ 752195 h 798448"/>
              <a:gd name="connsiteX11" fmla="*/ 1490344 w 1536700"/>
              <a:gd name="connsiteY11" fmla="*/ 798448 h 798448"/>
              <a:gd name="connsiteX12" fmla="*/ 1490344 w 1536700"/>
              <a:gd name="connsiteY12" fmla="*/ 798448 h 798448"/>
              <a:gd name="connsiteX13" fmla="*/ 1490344 w 1536700"/>
              <a:gd name="connsiteY13" fmla="*/ 798448 h 798448"/>
              <a:gd name="connsiteX14" fmla="*/ 46228 w 1536700"/>
              <a:gd name="connsiteY14" fmla="*/ 798448 h 798448"/>
              <a:gd name="connsiteX15" fmla="*/ 46228 w 1536700"/>
              <a:gd name="connsiteY15" fmla="*/ 798448 h 798448"/>
              <a:gd name="connsiteX16" fmla="*/ 0 w 1536700"/>
              <a:gd name="connsiteY16" fmla="*/ 752195 h 798448"/>
              <a:gd name="connsiteX17" fmla="*/ 0 w 1536700"/>
              <a:gd name="connsiteY17" fmla="*/ 752195 h 798448"/>
              <a:gd name="connsiteX18" fmla="*/ 0 w 1536700"/>
              <a:gd name="connsiteY18" fmla="*/ 46189 h 7984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536700" h="798448">
                <a:moveTo>
                  <a:pt x="0" y="46189"/>
                </a:moveTo>
                <a:cubicBezTo>
                  <a:pt x="0" y="20637"/>
                  <a:pt x="20701" y="0"/>
                  <a:pt x="46228" y="0"/>
                </a:cubicBezTo>
                <a:cubicBezTo>
                  <a:pt x="46228" y="0"/>
                  <a:pt x="46228" y="0"/>
                  <a:pt x="46228" y="0"/>
                </a:cubicBezTo>
                <a:lnTo>
                  <a:pt x="46228" y="0"/>
                </a:lnTo>
                <a:lnTo>
                  <a:pt x="1490344" y="0"/>
                </a:lnTo>
                <a:lnTo>
                  <a:pt x="1490344" y="0"/>
                </a:lnTo>
                <a:cubicBezTo>
                  <a:pt x="1515871" y="0"/>
                  <a:pt x="1536700" y="20637"/>
                  <a:pt x="1536700" y="46189"/>
                </a:cubicBezTo>
                <a:cubicBezTo>
                  <a:pt x="1536700" y="46189"/>
                  <a:pt x="1536700" y="46189"/>
                  <a:pt x="1536700" y="46189"/>
                </a:cubicBezTo>
                <a:lnTo>
                  <a:pt x="1536700" y="46189"/>
                </a:lnTo>
                <a:lnTo>
                  <a:pt x="1536700" y="752195"/>
                </a:lnTo>
                <a:lnTo>
                  <a:pt x="1536700" y="752195"/>
                </a:lnTo>
                <a:cubicBezTo>
                  <a:pt x="1536700" y="777735"/>
                  <a:pt x="1515871" y="798448"/>
                  <a:pt x="1490344" y="798448"/>
                </a:cubicBezTo>
                <a:cubicBezTo>
                  <a:pt x="1490344" y="798448"/>
                  <a:pt x="1490344" y="798448"/>
                  <a:pt x="1490344" y="798448"/>
                </a:cubicBezTo>
                <a:lnTo>
                  <a:pt x="1490344" y="798448"/>
                </a:lnTo>
                <a:lnTo>
                  <a:pt x="46228" y="798448"/>
                </a:lnTo>
                <a:lnTo>
                  <a:pt x="46228" y="798448"/>
                </a:lnTo>
                <a:cubicBezTo>
                  <a:pt x="20701" y="798448"/>
                  <a:pt x="0" y="777735"/>
                  <a:pt x="0" y="752195"/>
                </a:cubicBezTo>
                <a:cubicBezTo>
                  <a:pt x="0" y="752195"/>
                  <a:pt x="0" y="752195"/>
                  <a:pt x="0" y="752195"/>
                </a:cubicBezTo>
                <a:lnTo>
                  <a:pt x="0" y="4618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8" name="Freeform 3"/>
          <p:cNvSpPr/>
          <p:nvPr/>
        </p:nvSpPr>
        <p:spPr bwMode="auto">
          <a:xfrm>
            <a:off x="1866407" y="1530105"/>
            <a:ext cx="1216800" cy="696912"/>
          </a:xfrm>
          <a:custGeom>
            <a:avLst/>
            <a:gdLst>
              <a:gd name="connsiteX0" fmla="*/ 0 w 1515998"/>
              <a:gd name="connsiteY0" fmla="*/ 57277 h 696976"/>
              <a:gd name="connsiteX1" fmla="*/ 57277 w 1515998"/>
              <a:gd name="connsiteY1" fmla="*/ 0 h 696976"/>
              <a:gd name="connsiteX2" fmla="*/ 57277 w 1515998"/>
              <a:gd name="connsiteY2" fmla="*/ 0 h 696976"/>
              <a:gd name="connsiteX3" fmla="*/ 57277 w 1515998"/>
              <a:gd name="connsiteY3" fmla="*/ 0 h 696976"/>
              <a:gd name="connsiteX4" fmla="*/ 1458721 w 1515998"/>
              <a:gd name="connsiteY4" fmla="*/ 0 h 696976"/>
              <a:gd name="connsiteX5" fmla="*/ 1458721 w 1515998"/>
              <a:gd name="connsiteY5" fmla="*/ 0 h 696976"/>
              <a:gd name="connsiteX6" fmla="*/ 1515998 w 1515998"/>
              <a:gd name="connsiteY6" fmla="*/ 57277 h 696976"/>
              <a:gd name="connsiteX7" fmla="*/ 1515998 w 1515998"/>
              <a:gd name="connsiteY7" fmla="*/ 57277 h 696976"/>
              <a:gd name="connsiteX8" fmla="*/ 1515998 w 1515998"/>
              <a:gd name="connsiteY8" fmla="*/ 57277 h 696976"/>
              <a:gd name="connsiteX9" fmla="*/ 1515998 w 1515998"/>
              <a:gd name="connsiteY9" fmla="*/ 639571 h 696976"/>
              <a:gd name="connsiteX10" fmla="*/ 1515998 w 1515998"/>
              <a:gd name="connsiteY10" fmla="*/ 639571 h 696976"/>
              <a:gd name="connsiteX11" fmla="*/ 1458721 w 1515998"/>
              <a:gd name="connsiteY11" fmla="*/ 696976 h 696976"/>
              <a:gd name="connsiteX12" fmla="*/ 1458721 w 1515998"/>
              <a:gd name="connsiteY12" fmla="*/ 696976 h 696976"/>
              <a:gd name="connsiteX13" fmla="*/ 1458721 w 1515998"/>
              <a:gd name="connsiteY13" fmla="*/ 696976 h 696976"/>
              <a:gd name="connsiteX14" fmla="*/ 57277 w 1515998"/>
              <a:gd name="connsiteY14" fmla="*/ 696976 h 696976"/>
              <a:gd name="connsiteX15" fmla="*/ 57277 w 1515998"/>
              <a:gd name="connsiteY15" fmla="*/ 696976 h 696976"/>
              <a:gd name="connsiteX16" fmla="*/ 0 w 1515998"/>
              <a:gd name="connsiteY16" fmla="*/ 639571 h 696976"/>
              <a:gd name="connsiteX17" fmla="*/ 0 w 1515998"/>
              <a:gd name="connsiteY17" fmla="*/ 639571 h 696976"/>
              <a:gd name="connsiteX18" fmla="*/ 0 w 1515998"/>
              <a:gd name="connsiteY18" fmla="*/ 57277 h 6969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515998" h="696976">
                <a:moveTo>
                  <a:pt x="0" y="57277"/>
                </a:moveTo>
                <a:cubicBezTo>
                  <a:pt x="0" y="25653"/>
                  <a:pt x="25654" y="0"/>
                  <a:pt x="57277" y="0"/>
                </a:cubicBezTo>
                <a:cubicBezTo>
                  <a:pt x="57277" y="0"/>
                  <a:pt x="57277" y="0"/>
                  <a:pt x="57277" y="0"/>
                </a:cubicBezTo>
                <a:lnTo>
                  <a:pt x="57277" y="0"/>
                </a:lnTo>
                <a:lnTo>
                  <a:pt x="1458721" y="0"/>
                </a:lnTo>
                <a:lnTo>
                  <a:pt x="1458721" y="0"/>
                </a:lnTo>
                <a:cubicBezTo>
                  <a:pt x="1490344" y="0"/>
                  <a:pt x="1515998" y="25653"/>
                  <a:pt x="1515998" y="57277"/>
                </a:cubicBezTo>
                <a:cubicBezTo>
                  <a:pt x="1515998" y="57277"/>
                  <a:pt x="1515998" y="57277"/>
                  <a:pt x="1515998" y="57277"/>
                </a:cubicBezTo>
                <a:lnTo>
                  <a:pt x="1515998" y="57277"/>
                </a:lnTo>
                <a:lnTo>
                  <a:pt x="1515998" y="639571"/>
                </a:lnTo>
                <a:lnTo>
                  <a:pt x="1515998" y="639571"/>
                </a:lnTo>
                <a:cubicBezTo>
                  <a:pt x="1515998" y="671195"/>
                  <a:pt x="1490344" y="696976"/>
                  <a:pt x="1458721" y="696976"/>
                </a:cubicBezTo>
                <a:cubicBezTo>
                  <a:pt x="1458721" y="696976"/>
                  <a:pt x="1458721" y="696976"/>
                  <a:pt x="1458721" y="696976"/>
                </a:cubicBezTo>
                <a:lnTo>
                  <a:pt x="1458721" y="696976"/>
                </a:lnTo>
                <a:lnTo>
                  <a:pt x="57277" y="696976"/>
                </a:lnTo>
                <a:lnTo>
                  <a:pt x="57277" y="696976"/>
                </a:lnTo>
                <a:cubicBezTo>
                  <a:pt x="25654" y="696976"/>
                  <a:pt x="0" y="671195"/>
                  <a:pt x="0" y="639571"/>
                </a:cubicBezTo>
                <a:cubicBezTo>
                  <a:pt x="0" y="639571"/>
                  <a:pt x="0" y="639571"/>
                  <a:pt x="0" y="639571"/>
                </a:cubicBezTo>
                <a:lnTo>
                  <a:pt x="0" y="57277"/>
                </a:lnTo>
              </a:path>
            </a:pathLst>
          </a:custGeom>
          <a:solidFill>
            <a:srgbClr val="9966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0" name="TextBox 1"/>
          <p:cNvSpPr txBox="1">
            <a:spLocks noChangeArrowheads="1"/>
          </p:cNvSpPr>
          <p:nvPr/>
        </p:nvSpPr>
        <p:spPr bwMode="auto">
          <a:xfrm>
            <a:off x="4653337" y="1581198"/>
            <a:ext cx="911480" cy="610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>
            <a:spAutoFit/>
          </a:bodyPr>
          <a:lstStyle/>
          <a:p>
            <a:pPr>
              <a:lnSpc>
                <a:spcPts val="2300"/>
              </a:lnSpc>
              <a:tabLst>
                <a:tab pos="88900" algn="l"/>
                <a:tab pos="101600" algn="l"/>
                <a:tab pos="177800" algn="l"/>
              </a:tabLst>
            </a:pPr>
            <a:r>
              <a:rPr lang="en-US" altLang="zh-CN" dirty="0"/>
              <a:t>		</a:t>
            </a:r>
            <a:r>
              <a:rPr lang="en-US" altLang="zh-CN" sz="1600" dirty="0"/>
              <a:t>	</a:t>
            </a:r>
            <a:r>
              <a:rPr lang="en-US" altLang="zh-CN" sz="16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Food</a:t>
            </a:r>
          </a:p>
          <a:p>
            <a:pPr>
              <a:lnSpc>
                <a:spcPts val="2100"/>
              </a:lnSpc>
              <a:tabLst>
                <a:tab pos="88900" algn="l"/>
                <a:tab pos="101600" algn="l"/>
                <a:tab pos="177800" algn="l"/>
              </a:tabLst>
            </a:pPr>
            <a:r>
              <a:rPr lang="en-US" altLang="zh-CN" sz="1600" b="1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additives</a:t>
            </a:r>
            <a:endParaRPr lang="en-US" altLang="zh-CN" b="1" dirty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1" name="TextBox 1"/>
          <p:cNvSpPr txBox="1">
            <a:spLocks noChangeArrowheads="1"/>
          </p:cNvSpPr>
          <p:nvPr/>
        </p:nvSpPr>
        <p:spPr bwMode="auto">
          <a:xfrm>
            <a:off x="5831032" y="1532562"/>
            <a:ext cx="138747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>
            <a:spAutoFit/>
          </a:bodyPr>
          <a:lstStyle/>
          <a:p>
            <a:pPr>
              <a:spcBef>
                <a:spcPts val="0"/>
              </a:spcBef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sz="1500" dirty="0"/>
              <a:t>		</a:t>
            </a:r>
            <a:r>
              <a:rPr lang="en-US" altLang="zh-CN" sz="15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Utensils,</a:t>
            </a:r>
          </a:p>
          <a:p>
            <a:pPr>
              <a:spcBef>
                <a:spcPts val="0"/>
              </a:spcBef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sz="15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Containers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&amp;</a:t>
            </a:r>
          </a:p>
          <a:p>
            <a:pPr>
              <a:spcBef>
                <a:spcPts val="0"/>
              </a:spcBef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sz="1500" dirty="0"/>
              <a:t>			</a:t>
            </a:r>
            <a:r>
              <a:rPr lang="en-US" altLang="zh-CN" sz="1500" b="1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packages</a:t>
            </a:r>
            <a:endParaRPr lang="en-US" altLang="zh-CN" sz="1500" dirty="0"/>
          </a:p>
        </p:txBody>
      </p:sp>
      <p:sp>
        <p:nvSpPr>
          <p:cNvPr id="62" name="TextBox 1"/>
          <p:cNvSpPr txBox="1">
            <a:spLocks noChangeArrowheads="1"/>
          </p:cNvSpPr>
          <p:nvPr/>
        </p:nvSpPr>
        <p:spPr bwMode="auto">
          <a:xfrm>
            <a:off x="7186797" y="1703142"/>
            <a:ext cx="1527175" cy="533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>
            <a:spAutoFit/>
          </a:bodyPr>
          <a:lstStyle/>
          <a:p>
            <a:pPr algn="ctr">
              <a:lnSpc>
                <a:spcPts val="1900"/>
              </a:lnSpc>
              <a:tabLst>
                <a:tab pos="355600" algn="l"/>
                <a:tab pos="419100" algn="l"/>
                <a:tab pos="482600" algn="l"/>
              </a:tabLst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Health</a:t>
            </a:r>
            <a:r>
              <a:rPr lang="en-US" altLang="zh-CN" sz="1600" dirty="0"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Function </a:t>
            </a:r>
            <a:r>
              <a:rPr lang="en-US" altLang="zh-CN" sz="1600" b="1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Foods</a:t>
            </a:r>
            <a:endParaRPr lang="en-US" altLang="zh-CN" b="1" dirty="0">
              <a:solidFill>
                <a:srgbClr val="0000CC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3" name="Freeform 3"/>
          <p:cNvSpPr/>
          <p:nvPr/>
        </p:nvSpPr>
        <p:spPr bwMode="auto">
          <a:xfrm>
            <a:off x="594642" y="1530105"/>
            <a:ext cx="1176338" cy="696912"/>
          </a:xfrm>
          <a:custGeom>
            <a:avLst/>
            <a:gdLst>
              <a:gd name="connsiteX0" fmla="*/ 0 w 1515998"/>
              <a:gd name="connsiteY0" fmla="*/ 57277 h 696976"/>
              <a:gd name="connsiteX1" fmla="*/ 57277 w 1515998"/>
              <a:gd name="connsiteY1" fmla="*/ 0 h 696976"/>
              <a:gd name="connsiteX2" fmla="*/ 57277 w 1515998"/>
              <a:gd name="connsiteY2" fmla="*/ 0 h 696976"/>
              <a:gd name="connsiteX3" fmla="*/ 57277 w 1515998"/>
              <a:gd name="connsiteY3" fmla="*/ 0 h 696976"/>
              <a:gd name="connsiteX4" fmla="*/ 1458721 w 1515998"/>
              <a:gd name="connsiteY4" fmla="*/ 0 h 696976"/>
              <a:gd name="connsiteX5" fmla="*/ 1458721 w 1515998"/>
              <a:gd name="connsiteY5" fmla="*/ 0 h 696976"/>
              <a:gd name="connsiteX6" fmla="*/ 1515998 w 1515998"/>
              <a:gd name="connsiteY6" fmla="*/ 57277 h 696976"/>
              <a:gd name="connsiteX7" fmla="*/ 1515998 w 1515998"/>
              <a:gd name="connsiteY7" fmla="*/ 57277 h 696976"/>
              <a:gd name="connsiteX8" fmla="*/ 1515998 w 1515998"/>
              <a:gd name="connsiteY8" fmla="*/ 57277 h 696976"/>
              <a:gd name="connsiteX9" fmla="*/ 1515998 w 1515998"/>
              <a:gd name="connsiteY9" fmla="*/ 639571 h 696976"/>
              <a:gd name="connsiteX10" fmla="*/ 1515998 w 1515998"/>
              <a:gd name="connsiteY10" fmla="*/ 639571 h 696976"/>
              <a:gd name="connsiteX11" fmla="*/ 1458721 w 1515998"/>
              <a:gd name="connsiteY11" fmla="*/ 696976 h 696976"/>
              <a:gd name="connsiteX12" fmla="*/ 1458721 w 1515998"/>
              <a:gd name="connsiteY12" fmla="*/ 696976 h 696976"/>
              <a:gd name="connsiteX13" fmla="*/ 1458721 w 1515998"/>
              <a:gd name="connsiteY13" fmla="*/ 696976 h 696976"/>
              <a:gd name="connsiteX14" fmla="*/ 57277 w 1515998"/>
              <a:gd name="connsiteY14" fmla="*/ 696976 h 696976"/>
              <a:gd name="connsiteX15" fmla="*/ 57277 w 1515998"/>
              <a:gd name="connsiteY15" fmla="*/ 696976 h 696976"/>
              <a:gd name="connsiteX16" fmla="*/ 0 w 1515998"/>
              <a:gd name="connsiteY16" fmla="*/ 639571 h 696976"/>
              <a:gd name="connsiteX17" fmla="*/ 0 w 1515998"/>
              <a:gd name="connsiteY17" fmla="*/ 639571 h 696976"/>
              <a:gd name="connsiteX18" fmla="*/ 0 w 1515998"/>
              <a:gd name="connsiteY18" fmla="*/ 57277 h 6969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515998" h="696976">
                <a:moveTo>
                  <a:pt x="0" y="57277"/>
                </a:moveTo>
                <a:cubicBezTo>
                  <a:pt x="0" y="25653"/>
                  <a:pt x="25654" y="0"/>
                  <a:pt x="57277" y="0"/>
                </a:cubicBezTo>
                <a:cubicBezTo>
                  <a:pt x="57277" y="0"/>
                  <a:pt x="57277" y="0"/>
                  <a:pt x="57277" y="0"/>
                </a:cubicBezTo>
                <a:lnTo>
                  <a:pt x="57277" y="0"/>
                </a:lnTo>
                <a:lnTo>
                  <a:pt x="1458721" y="0"/>
                </a:lnTo>
                <a:lnTo>
                  <a:pt x="1458721" y="0"/>
                </a:lnTo>
                <a:cubicBezTo>
                  <a:pt x="1490344" y="0"/>
                  <a:pt x="1515998" y="25653"/>
                  <a:pt x="1515998" y="57277"/>
                </a:cubicBezTo>
                <a:cubicBezTo>
                  <a:pt x="1515998" y="57277"/>
                  <a:pt x="1515998" y="57277"/>
                  <a:pt x="1515998" y="57277"/>
                </a:cubicBezTo>
                <a:lnTo>
                  <a:pt x="1515998" y="57277"/>
                </a:lnTo>
                <a:lnTo>
                  <a:pt x="1515998" y="639571"/>
                </a:lnTo>
                <a:lnTo>
                  <a:pt x="1515998" y="639571"/>
                </a:lnTo>
                <a:cubicBezTo>
                  <a:pt x="1515998" y="671195"/>
                  <a:pt x="1490344" y="696976"/>
                  <a:pt x="1458721" y="696976"/>
                </a:cubicBezTo>
                <a:cubicBezTo>
                  <a:pt x="1458721" y="696976"/>
                  <a:pt x="1458721" y="696976"/>
                  <a:pt x="1458721" y="696976"/>
                </a:cubicBezTo>
                <a:lnTo>
                  <a:pt x="1458721" y="696976"/>
                </a:lnTo>
                <a:lnTo>
                  <a:pt x="57277" y="696976"/>
                </a:lnTo>
                <a:lnTo>
                  <a:pt x="57277" y="696976"/>
                </a:lnTo>
                <a:cubicBezTo>
                  <a:pt x="25654" y="696976"/>
                  <a:pt x="0" y="671195"/>
                  <a:pt x="0" y="639571"/>
                </a:cubicBezTo>
                <a:cubicBezTo>
                  <a:pt x="0" y="639571"/>
                  <a:pt x="0" y="639571"/>
                  <a:pt x="0" y="639571"/>
                </a:cubicBezTo>
                <a:lnTo>
                  <a:pt x="0" y="57277"/>
                </a:lnTo>
              </a:path>
            </a:pathLst>
          </a:custGeom>
          <a:solidFill>
            <a:srgbClr val="9966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4" name="Freeform 3"/>
          <p:cNvSpPr/>
          <p:nvPr/>
        </p:nvSpPr>
        <p:spPr bwMode="auto">
          <a:xfrm>
            <a:off x="600075" y="2277817"/>
            <a:ext cx="1170905" cy="701675"/>
          </a:xfrm>
          <a:custGeom>
            <a:avLst/>
            <a:gdLst>
              <a:gd name="connsiteX0" fmla="*/ 0 w 1536700"/>
              <a:gd name="connsiteY0" fmla="*/ 46189 h 798448"/>
              <a:gd name="connsiteX1" fmla="*/ 46228 w 1536700"/>
              <a:gd name="connsiteY1" fmla="*/ 0 h 798448"/>
              <a:gd name="connsiteX2" fmla="*/ 46228 w 1536700"/>
              <a:gd name="connsiteY2" fmla="*/ 0 h 798448"/>
              <a:gd name="connsiteX3" fmla="*/ 46228 w 1536700"/>
              <a:gd name="connsiteY3" fmla="*/ 0 h 798448"/>
              <a:gd name="connsiteX4" fmla="*/ 1490344 w 1536700"/>
              <a:gd name="connsiteY4" fmla="*/ 0 h 798448"/>
              <a:gd name="connsiteX5" fmla="*/ 1490344 w 1536700"/>
              <a:gd name="connsiteY5" fmla="*/ 0 h 798448"/>
              <a:gd name="connsiteX6" fmla="*/ 1536700 w 1536700"/>
              <a:gd name="connsiteY6" fmla="*/ 46189 h 798448"/>
              <a:gd name="connsiteX7" fmla="*/ 1536700 w 1536700"/>
              <a:gd name="connsiteY7" fmla="*/ 46189 h 798448"/>
              <a:gd name="connsiteX8" fmla="*/ 1536700 w 1536700"/>
              <a:gd name="connsiteY8" fmla="*/ 46189 h 798448"/>
              <a:gd name="connsiteX9" fmla="*/ 1536700 w 1536700"/>
              <a:gd name="connsiteY9" fmla="*/ 752195 h 798448"/>
              <a:gd name="connsiteX10" fmla="*/ 1536700 w 1536700"/>
              <a:gd name="connsiteY10" fmla="*/ 752195 h 798448"/>
              <a:gd name="connsiteX11" fmla="*/ 1490344 w 1536700"/>
              <a:gd name="connsiteY11" fmla="*/ 798448 h 798448"/>
              <a:gd name="connsiteX12" fmla="*/ 1490344 w 1536700"/>
              <a:gd name="connsiteY12" fmla="*/ 798448 h 798448"/>
              <a:gd name="connsiteX13" fmla="*/ 1490344 w 1536700"/>
              <a:gd name="connsiteY13" fmla="*/ 798448 h 798448"/>
              <a:gd name="connsiteX14" fmla="*/ 46228 w 1536700"/>
              <a:gd name="connsiteY14" fmla="*/ 798448 h 798448"/>
              <a:gd name="connsiteX15" fmla="*/ 46228 w 1536700"/>
              <a:gd name="connsiteY15" fmla="*/ 798448 h 798448"/>
              <a:gd name="connsiteX16" fmla="*/ 0 w 1536700"/>
              <a:gd name="connsiteY16" fmla="*/ 752195 h 798448"/>
              <a:gd name="connsiteX17" fmla="*/ 0 w 1536700"/>
              <a:gd name="connsiteY17" fmla="*/ 752195 h 798448"/>
              <a:gd name="connsiteX18" fmla="*/ 0 w 1536700"/>
              <a:gd name="connsiteY18" fmla="*/ 46189 h 7984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536700" h="798448">
                <a:moveTo>
                  <a:pt x="0" y="46189"/>
                </a:moveTo>
                <a:cubicBezTo>
                  <a:pt x="0" y="20637"/>
                  <a:pt x="20701" y="0"/>
                  <a:pt x="46228" y="0"/>
                </a:cubicBezTo>
                <a:cubicBezTo>
                  <a:pt x="46228" y="0"/>
                  <a:pt x="46228" y="0"/>
                  <a:pt x="46228" y="0"/>
                </a:cubicBezTo>
                <a:lnTo>
                  <a:pt x="46228" y="0"/>
                </a:lnTo>
                <a:lnTo>
                  <a:pt x="1490344" y="0"/>
                </a:lnTo>
                <a:lnTo>
                  <a:pt x="1490344" y="0"/>
                </a:lnTo>
                <a:cubicBezTo>
                  <a:pt x="1515871" y="0"/>
                  <a:pt x="1536700" y="20637"/>
                  <a:pt x="1536700" y="46189"/>
                </a:cubicBezTo>
                <a:cubicBezTo>
                  <a:pt x="1536700" y="46189"/>
                  <a:pt x="1536700" y="46189"/>
                  <a:pt x="1536700" y="46189"/>
                </a:cubicBezTo>
                <a:lnTo>
                  <a:pt x="1536700" y="46189"/>
                </a:lnTo>
                <a:lnTo>
                  <a:pt x="1536700" y="752195"/>
                </a:lnTo>
                <a:lnTo>
                  <a:pt x="1536700" y="752195"/>
                </a:lnTo>
                <a:cubicBezTo>
                  <a:pt x="1536700" y="777735"/>
                  <a:pt x="1515871" y="798448"/>
                  <a:pt x="1490344" y="798448"/>
                </a:cubicBezTo>
                <a:cubicBezTo>
                  <a:pt x="1490344" y="798448"/>
                  <a:pt x="1490344" y="798448"/>
                  <a:pt x="1490344" y="798448"/>
                </a:cubicBezTo>
                <a:lnTo>
                  <a:pt x="1490344" y="798448"/>
                </a:lnTo>
                <a:lnTo>
                  <a:pt x="46228" y="798448"/>
                </a:lnTo>
                <a:lnTo>
                  <a:pt x="46228" y="798448"/>
                </a:lnTo>
                <a:cubicBezTo>
                  <a:pt x="20701" y="798448"/>
                  <a:pt x="0" y="777735"/>
                  <a:pt x="0" y="752195"/>
                </a:cubicBezTo>
                <a:cubicBezTo>
                  <a:pt x="0" y="752195"/>
                  <a:pt x="0" y="752195"/>
                  <a:pt x="0" y="752195"/>
                </a:cubicBezTo>
                <a:lnTo>
                  <a:pt x="0" y="4618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6" name="TextBox 1"/>
          <p:cNvSpPr txBox="1">
            <a:spLocks noChangeArrowheads="1"/>
          </p:cNvSpPr>
          <p:nvPr/>
        </p:nvSpPr>
        <p:spPr bwMode="auto">
          <a:xfrm>
            <a:off x="3190010" y="1608801"/>
            <a:ext cx="1216800" cy="63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>
            <a:spAutoFit/>
          </a:bodyPr>
          <a:lstStyle/>
          <a:p>
            <a:pPr algn="ctr">
              <a:lnSpc>
                <a:spcPts val="2300"/>
              </a:lnSpc>
              <a:tabLst>
                <a:tab pos="114300" algn="l"/>
                <a:tab pos="266700" algn="l"/>
              </a:tabLst>
            </a:pPr>
            <a:r>
              <a:rPr lang="en-US" altLang="zh-CN" sz="1600" b="1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Processed</a:t>
            </a:r>
          </a:p>
          <a:p>
            <a:pPr algn="ctr">
              <a:lnSpc>
                <a:spcPts val="2300"/>
              </a:lnSpc>
              <a:tabLst>
                <a:tab pos="114300" algn="l"/>
                <a:tab pos="266700" algn="l"/>
              </a:tabLst>
            </a:pPr>
            <a:r>
              <a:rPr lang="en-US" altLang="zh-CN" sz="1600" b="1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foods</a:t>
            </a:r>
            <a:endParaRPr lang="en-US" altLang="zh-CN" b="1" dirty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7" name="Freeform 3"/>
          <p:cNvSpPr/>
          <p:nvPr/>
        </p:nvSpPr>
        <p:spPr bwMode="auto">
          <a:xfrm>
            <a:off x="1872781" y="2284050"/>
            <a:ext cx="1216800" cy="701675"/>
          </a:xfrm>
          <a:custGeom>
            <a:avLst/>
            <a:gdLst>
              <a:gd name="connsiteX0" fmla="*/ 0 w 1536700"/>
              <a:gd name="connsiteY0" fmla="*/ 46189 h 798448"/>
              <a:gd name="connsiteX1" fmla="*/ 46228 w 1536700"/>
              <a:gd name="connsiteY1" fmla="*/ 0 h 798448"/>
              <a:gd name="connsiteX2" fmla="*/ 46228 w 1536700"/>
              <a:gd name="connsiteY2" fmla="*/ 0 h 798448"/>
              <a:gd name="connsiteX3" fmla="*/ 46228 w 1536700"/>
              <a:gd name="connsiteY3" fmla="*/ 0 h 798448"/>
              <a:gd name="connsiteX4" fmla="*/ 1490344 w 1536700"/>
              <a:gd name="connsiteY4" fmla="*/ 0 h 798448"/>
              <a:gd name="connsiteX5" fmla="*/ 1490344 w 1536700"/>
              <a:gd name="connsiteY5" fmla="*/ 0 h 798448"/>
              <a:gd name="connsiteX6" fmla="*/ 1536700 w 1536700"/>
              <a:gd name="connsiteY6" fmla="*/ 46189 h 798448"/>
              <a:gd name="connsiteX7" fmla="*/ 1536700 w 1536700"/>
              <a:gd name="connsiteY7" fmla="*/ 46189 h 798448"/>
              <a:gd name="connsiteX8" fmla="*/ 1536700 w 1536700"/>
              <a:gd name="connsiteY8" fmla="*/ 46189 h 798448"/>
              <a:gd name="connsiteX9" fmla="*/ 1536700 w 1536700"/>
              <a:gd name="connsiteY9" fmla="*/ 752195 h 798448"/>
              <a:gd name="connsiteX10" fmla="*/ 1536700 w 1536700"/>
              <a:gd name="connsiteY10" fmla="*/ 752195 h 798448"/>
              <a:gd name="connsiteX11" fmla="*/ 1490344 w 1536700"/>
              <a:gd name="connsiteY11" fmla="*/ 798448 h 798448"/>
              <a:gd name="connsiteX12" fmla="*/ 1490344 w 1536700"/>
              <a:gd name="connsiteY12" fmla="*/ 798448 h 798448"/>
              <a:gd name="connsiteX13" fmla="*/ 1490344 w 1536700"/>
              <a:gd name="connsiteY13" fmla="*/ 798448 h 798448"/>
              <a:gd name="connsiteX14" fmla="*/ 46228 w 1536700"/>
              <a:gd name="connsiteY14" fmla="*/ 798448 h 798448"/>
              <a:gd name="connsiteX15" fmla="*/ 46228 w 1536700"/>
              <a:gd name="connsiteY15" fmla="*/ 798448 h 798448"/>
              <a:gd name="connsiteX16" fmla="*/ 0 w 1536700"/>
              <a:gd name="connsiteY16" fmla="*/ 752195 h 798448"/>
              <a:gd name="connsiteX17" fmla="*/ 0 w 1536700"/>
              <a:gd name="connsiteY17" fmla="*/ 752195 h 798448"/>
              <a:gd name="connsiteX18" fmla="*/ 0 w 1536700"/>
              <a:gd name="connsiteY18" fmla="*/ 46189 h 7984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536700" h="798448">
                <a:moveTo>
                  <a:pt x="0" y="46189"/>
                </a:moveTo>
                <a:cubicBezTo>
                  <a:pt x="0" y="20637"/>
                  <a:pt x="20701" y="0"/>
                  <a:pt x="46228" y="0"/>
                </a:cubicBezTo>
                <a:cubicBezTo>
                  <a:pt x="46228" y="0"/>
                  <a:pt x="46228" y="0"/>
                  <a:pt x="46228" y="0"/>
                </a:cubicBezTo>
                <a:lnTo>
                  <a:pt x="46228" y="0"/>
                </a:lnTo>
                <a:lnTo>
                  <a:pt x="1490344" y="0"/>
                </a:lnTo>
                <a:lnTo>
                  <a:pt x="1490344" y="0"/>
                </a:lnTo>
                <a:cubicBezTo>
                  <a:pt x="1515871" y="0"/>
                  <a:pt x="1536700" y="20637"/>
                  <a:pt x="1536700" y="46189"/>
                </a:cubicBezTo>
                <a:cubicBezTo>
                  <a:pt x="1536700" y="46189"/>
                  <a:pt x="1536700" y="46189"/>
                  <a:pt x="1536700" y="46189"/>
                </a:cubicBezTo>
                <a:lnTo>
                  <a:pt x="1536700" y="46189"/>
                </a:lnTo>
                <a:lnTo>
                  <a:pt x="1536700" y="752195"/>
                </a:lnTo>
                <a:lnTo>
                  <a:pt x="1536700" y="752195"/>
                </a:lnTo>
                <a:cubicBezTo>
                  <a:pt x="1536700" y="777735"/>
                  <a:pt x="1515871" y="798448"/>
                  <a:pt x="1490344" y="798448"/>
                </a:cubicBezTo>
                <a:cubicBezTo>
                  <a:pt x="1490344" y="798448"/>
                  <a:pt x="1490344" y="798448"/>
                  <a:pt x="1490344" y="798448"/>
                </a:cubicBezTo>
                <a:lnTo>
                  <a:pt x="1490344" y="798448"/>
                </a:lnTo>
                <a:lnTo>
                  <a:pt x="46228" y="798448"/>
                </a:lnTo>
                <a:lnTo>
                  <a:pt x="46228" y="798448"/>
                </a:lnTo>
                <a:cubicBezTo>
                  <a:pt x="20701" y="798448"/>
                  <a:pt x="0" y="777735"/>
                  <a:pt x="0" y="752195"/>
                </a:cubicBezTo>
                <a:cubicBezTo>
                  <a:pt x="0" y="752195"/>
                  <a:pt x="0" y="752195"/>
                  <a:pt x="0" y="752195"/>
                </a:cubicBezTo>
                <a:lnTo>
                  <a:pt x="0" y="46189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9" name="TextBox 43"/>
          <p:cNvSpPr txBox="1">
            <a:spLocks noChangeArrowheads="1"/>
          </p:cNvSpPr>
          <p:nvPr/>
        </p:nvSpPr>
        <p:spPr bwMode="auto">
          <a:xfrm>
            <a:off x="1891774" y="1601411"/>
            <a:ext cx="1216800" cy="610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>
            <a:spAutoFit/>
          </a:bodyPr>
          <a:lstStyle/>
          <a:p>
            <a:pPr algn="just">
              <a:lnSpc>
                <a:spcPts val="2300"/>
              </a:lnSpc>
              <a:tabLst>
                <a:tab pos="203200" algn="l"/>
                <a:tab pos="228600" algn="l"/>
                <a:tab pos="292100" algn="l"/>
              </a:tabLst>
            </a:pPr>
            <a:r>
              <a:rPr lang="en-US" altLang="zh-CN" sz="1600" b="1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Agricultural</a:t>
            </a:r>
          </a:p>
          <a:p>
            <a:pPr algn="just">
              <a:lnSpc>
                <a:spcPts val="2100"/>
              </a:lnSpc>
              <a:tabLst>
                <a:tab pos="203200" algn="l"/>
                <a:tab pos="228600" algn="l"/>
                <a:tab pos="292100" algn="l"/>
              </a:tabLst>
            </a:pPr>
            <a:r>
              <a:rPr lang="en-US" altLang="zh-CN" sz="1600" dirty="0"/>
              <a:t>	</a:t>
            </a:r>
            <a:r>
              <a:rPr lang="en-US" altLang="zh-CN" sz="1600" b="1" dirty="0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t>products</a:t>
            </a:r>
            <a:endParaRPr lang="en-US" altLang="zh-CN" b="1" dirty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8" name="TextBox 1"/>
          <p:cNvSpPr txBox="1">
            <a:spLocks noChangeArrowheads="1"/>
          </p:cNvSpPr>
          <p:nvPr/>
        </p:nvSpPr>
        <p:spPr bwMode="auto">
          <a:xfrm>
            <a:off x="5861013" y="2207720"/>
            <a:ext cx="1236984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>
            <a:spAutoFit/>
          </a:bodyPr>
          <a:lstStyle/>
          <a:p>
            <a:pPr algn="ctr">
              <a:lnSpc>
                <a:spcPts val="1000"/>
              </a:lnSpc>
              <a:tabLst>
                <a:tab pos="152400" algn="l"/>
                <a:tab pos="190500" algn="l"/>
                <a:tab pos="215900" algn="l"/>
              </a:tabLst>
            </a:pPr>
            <a:endParaRPr lang="en-US" altLang="zh-CN" sz="1600" dirty="0"/>
          </a:p>
          <a:p>
            <a:pPr algn="ctr">
              <a:lnSpc>
                <a:spcPts val="2700"/>
              </a:lnSpc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latin typeface="맑은 고딕" pitchFamily="50" charset="-127"/>
              </a:rPr>
              <a:t>63</a:t>
            </a:r>
            <a:r>
              <a:rPr lang="en-US" altLang="zh-CN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,051</a:t>
            </a:r>
            <a:endParaRPr lang="en-US" altLang="zh-CN" b="1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ts val="2300"/>
              </a:lnSpc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(20.2%)</a:t>
            </a:r>
            <a:endParaRPr lang="en-US" altLang="zh-CN" b="1" dirty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0" name="TextBox 1"/>
          <p:cNvSpPr txBox="1">
            <a:spLocks noChangeArrowheads="1"/>
          </p:cNvSpPr>
          <p:nvPr/>
        </p:nvSpPr>
        <p:spPr bwMode="auto">
          <a:xfrm>
            <a:off x="1834624" y="2179392"/>
            <a:ext cx="1236984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>
            <a:spAutoFit/>
          </a:bodyPr>
          <a:lstStyle/>
          <a:p>
            <a:pPr algn="ctr">
              <a:lnSpc>
                <a:spcPts val="1000"/>
              </a:lnSpc>
              <a:tabLst>
                <a:tab pos="152400" algn="l"/>
                <a:tab pos="190500" algn="l"/>
                <a:tab pos="215900" algn="l"/>
              </a:tabLst>
            </a:pPr>
            <a:endParaRPr lang="en-US" altLang="zh-CN" sz="1600" dirty="0"/>
          </a:p>
          <a:p>
            <a:pPr algn="ctr">
              <a:lnSpc>
                <a:spcPts val="2700"/>
              </a:lnSpc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latin typeface="맑은 고딕" pitchFamily="50" charset="-127"/>
              </a:rPr>
              <a:t>42,416</a:t>
            </a:r>
            <a:endParaRPr lang="en-US" altLang="zh-CN" b="1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ts val="2300"/>
              </a:lnSpc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(13.6%)</a:t>
            </a:r>
            <a:endParaRPr lang="en-US" altLang="zh-CN" b="1" dirty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2" name="TextBox 1"/>
          <p:cNvSpPr txBox="1">
            <a:spLocks noChangeArrowheads="1"/>
          </p:cNvSpPr>
          <p:nvPr/>
        </p:nvSpPr>
        <p:spPr bwMode="auto">
          <a:xfrm>
            <a:off x="4485508" y="2188996"/>
            <a:ext cx="1236984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>
            <a:spAutoFit/>
          </a:bodyPr>
          <a:lstStyle/>
          <a:p>
            <a:pPr algn="ctr">
              <a:lnSpc>
                <a:spcPts val="1000"/>
              </a:lnSpc>
              <a:tabLst>
                <a:tab pos="152400" algn="l"/>
                <a:tab pos="190500" algn="l"/>
                <a:tab pos="215900" algn="l"/>
              </a:tabLst>
            </a:pPr>
            <a:endParaRPr lang="en-US" altLang="zh-CN" sz="1600" dirty="0"/>
          </a:p>
          <a:p>
            <a:pPr algn="ctr">
              <a:lnSpc>
                <a:spcPts val="2700"/>
              </a:lnSpc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latin typeface="맑은 고딕" pitchFamily="50" charset="-127"/>
              </a:rPr>
              <a:t>32,155</a:t>
            </a:r>
            <a:endParaRPr lang="en-US" altLang="zh-CN" b="1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ts val="2300"/>
              </a:lnSpc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(10.3%)</a:t>
            </a:r>
            <a:endParaRPr lang="en-US" altLang="zh-CN" b="1" dirty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3" name="TextBox 1"/>
          <p:cNvSpPr txBox="1">
            <a:spLocks noChangeArrowheads="1"/>
          </p:cNvSpPr>
          <p:nvPr/>
        </p:nvSpPr>
        <p:spPr bwMode="auto">
          <a:xfrm>
            <a:off x="7308713" y="2206773"/>
            <a:ext cx="1236984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>
            <a:spAutoFit/>
          </a:bodyPr>
          <a:lstStyle/>
          <a:p>
            <a:pPr algn="ctr">
              <a:lnSpc>
                <a:spcPts val="1000"/>
              </a:lnSpc>
              <a:tabLst>
                <a:tab pos="152400" algn="l"/>
                <a:tab pos="190500" algn="l"/>
                <a:tab pos="215900" algn="l"/>
              </a:tabLst>
            </a:pPr>
            <a:endParaRPr lang="en-US" altLang="zh-CN" sz="1600" dirty="0"/>
          </a:p>
          <a:p>
            <a:pPr algn="ctr">
              <a:lnSpc>
                <a:spcPts val="2700"/>
              </a:lnSpc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latin typeface="맑은 고딕" pitchFamily="50" charset="-127"/>
              </a:rPr>
              <a:t>8,017</a:t>
            </a:r>
            <a:endParaRPr lang="en-US" altLang="zh-CN" b="1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ts val="2300"/>
              </a:lnSpc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(2.6%)</a:t>
            </a:r>
            <a:endParaRPr lang="en-US" altLang="zh-CN" b="1" dirty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4" name="TextBox 43"/>
          <p:cNvSpPr txBox="1">
            <a:spLocks noChangeArrowheads="1"/>
          </p:cNvSpPr>
          <p:nvPr/>
        </p:nvSpPr>
        <p:spPr bwMode="auto">
          <a:xfrm>
            <a:off x="870867" y="1730972"/>
            <a:ext cx="1216800" cy="3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>
            <a:spAutoFit/>
          </a:bodyPr>
          <a:lstStyle/>
          <a:p>
            <a:pPr algn="just">
              <a:lnSpc>
                <a:spcPts val="2300"/>
              </a:lnSpc>
              <a:tabLst>
                <a:tab pos="203200" algn="l"/>
                <a:tab pos="228600" algn="l"/>
                <a:tab pos="292100" algn="l"/>
              </a:tabLst>
            </a:pPr>
            <a:r>
              <a:rPr lang="en-US" altLang="zh-CN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Total</a:t>
            </a:r>
            <a:endParaRPr lang="en-US" altLang="zh-CN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5" name="TextBox 1"/>
          <p:cNvSpPr txBox="1">
            <a:spLocks noChangeArrowheads="1"/>
          </p:cNvSpPr>
          <p:nvPr/>
        </p:nvSpPr>
        <p:spPr bwMode="auto">
          <a:xfrm>
            <a:off x="537492" y="2199630"/>
            <a:ext cx="1236984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>
            <a:spAutoFit/>
          </a:bodyPr>
          <a:lstStyle/>
          <a:p>
            <a:pPr algn="ctr">
              <a:lnSpc>
                <a:spcPts val="1000"/>
              </a:lnSpc>
              <a:tabLst>
                <a:tab pos="152400" algn="l"/>
                <a:tab pos="190500" algn="l"/>
                <a:tab pos="215900" algn="l"/>
              </a:tabLst>
            </a:pPr>
            <a:endParaRPr lang="en-US" altLang="zh-CN" sz="1600" dirty="0"/>
          </a:p>
          <a:p>
            <a:pPr algn="ctr">
              <a:lnSpc>
                <a:spcPts val="2700"/>
              </a:lnSpc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latin typeface="맑은 고딕" pitchFamily="50" charset="-127"/>
              </a:rPr>
              <a:t>312,723</a:t>
            </a:r>
            <a:endParaRPr lang="en-US" altLang="zh-CN" b="1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ts val="2300"/>
              </a:lnSpc>
              <a:tabLst>
                <a:tab pos="152400" algn="l"/>
                <a:tab pos="190500" algn="l"/>
                <a:tab pos="215900" algn="l"/>
              </a:tabLst>
            </a:pPr>
            <a:r>
              <a:rPr lang="en-US" altLang="zh-CN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(100%)</a:t>
            </a:r>
            <a:endParaRPr lang="en-US" altLang="zh-CN" b="1" dirty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Box 5"/>
          <p:cNvSpPr txBox="1">
            <a:spLocks noChangeArrowheads="1"/>
          </p:cNvSpPr>
          <p:nvPr/>
        </p:nvSpPr>
        <p:spPr bwMode="auto">
          <a:xfrm>
            <a:off x="0" y="1090613"/>
            <a:ext cx="322897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600" b="1">
                <a:solidFill>
                  <a:schemeClr val="bg1"/>
                </a:solidFill>
                <a:latin typeface="맑은 고딕" pitchFamily="50" charset="-127"/>
                <a:ea typeface="바탕" pitchFamily="18" charset="-127"/>
              </a:rPr>
              <a:t>Status</a:t>
            </a:r>
            <a:r>
              <a:rPr lang="en-US" altLang="zh-CN" sz="2600" b="1">
                <a:solidFill>
                  <a:schemeClr val="bg1"/>
                </a:solidFill>
                <a:latin typeface="맑은 고딕" pitchFamily="50" charset="-127"/>
                <a:cs typeface="Times New Roman" pitchFamily="18" charset="0"/>
              </a:rPr>
              <a:t> </a:t>
            </a:r>
            <a:r>
              <a:rPr lang="en-US" altLang="zh-CN" sz="2600" b="1">
                <a:solidFill>
                  <a:schemeClr val="bg1"/>
                </a:solidFill>
                <a:latin typeface="맑은 고딕" pitchFamily="50" charset="-127"/>
                <a:ea typeface="바탕" pitchFamily="18" charset="-127"/>
              </a:rPr>
              <a:t>of</a:t>
            </a:r>
            <a:r>
              <a:rPr lang="en-US" altLang="zh-CN" sz="2600" b="1">
                <a:solidFill>
                  <a:schemeClr val="bg1"/>
                </a:solidFill>
                <a:latin typeface="맑은 고딕" pitchFamily="50" charset="-127"/>
                <a:cs typeface="Times New Roman" pitchFamily="18" charset="0"/>
              </a:rPr>
              <a:t> </a:t>
            </a:r>
            <a:r>
              <a:rPr lang="en-US" altLang="zh-CN" sz="2600" b="1">
                <a:solidFill>
                  <a:schemeClr val="bg1"/>
                </a:solidFill>
                <a:latin typeface="맑은 고딕" pitchFamily="50" charset="-127"/>
                <a:ea typeface="바탕" pitchFamily="18" charset="-127"/>
              </a:rPr>
              <a:t>Violations</a:t>
            </a:r>
            <a:r>
              <a:rPr lang="en-US" altLang="zh-CN" sz="2600" b="1">
                <a:solidFill>
                  <a:schemeClr val="bg1"/>
                </a:solidFill>
                <a:latin typeface="맑은 고딕" pitchFamily="50" charset="-127"/>
                <a:cs typeface="Times New Roman" pitchFamily="18" charset="0"/>
              </a:rPr>
              <a:t> </a:t>
            </a:r>
            <a:endParaRPr lang="en-US" altLang="zh-CN" sz="2600" b="1">
              <a:solidFill>
                <a:schemeClr val="bg1"/>
              </a:solidFill>
              <a:latin typeface="맑은 고딕" pitchFamily="50" charset="-127"/>
              <a:ea typeface="바탕" pitchFamily="18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289050" y="1671638"/>
          <a:ext cx="6324990" cy="425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1033"/>
                <a:gridCol w="1493957"/>
              </a:tblGrid>
              <a:tr h="411131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Totals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1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1,014 </a:t>
                      </a:r>
                      <a:endParaRPr lang="en-US" altLang="ko-KR" sz="1800" b="1" i="0" u="none" strike="noStrike" baseline="0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/>
                </a:tc>
              </a:tr>
              <a:tr h="32056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1" i="0" u="none" strike="noStrike" baseline="0" dirty="0" smtClean="0">
                          <a:solidFill>
                            <a:srgbClr val="FF0000"/>
                          </a:solidFill>
                          <a:latin typeface="맑은 고딕"/>
                          <a:ea typeface="굴림" pitchFamily="50" charset="-127"/>
                        </a:rPr>
                        <a:t>   Food additives </a:t>
                      </a:r>
                      <a:endParaRPr lang="en-US" sz="1800" b="1" i="0" u="none" strike="noStrike" baseline="0" dirty="0">
                        <a:solidFill>
                          <a:srgbClr val="FF0000"/>
                        </a:solidFill>
                        <a:latin typeface="맑은 고딕"/>
                        <a:ea typeface="굴림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1" i="0" u="none" strike="noStrike" baseline="0" dirty="0">
                          <a:solidFill>
                            <a:srgbClr val="FF0000"/>
                          </a:solidFill>
                          <a:latin typeface="맑은 고딕"/>
                        </a:rPr>
                        <a:t>307 </a:t>
                      </a:r>
                    </a:p>
                  </a:txBody>
                  <a:tcPr marL="9525" marR="9525" marT="9525" marB="0"/>
                </a:tc>
              </a:tr>
              <a:tr h="32056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  Specification/standards 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latin typeface="맑은 고딕"/>
                        <a:ea typeface="굴림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0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</a:rPr>
                        <a:t>282 </a:t>
                      </a:r>
                    </a:p>
                  </a:txBody>
                  <a:tcPr marL="9525" marR="9525" marT="9525" marB="0"/>
                </a:tc>
              </a:tr>
              <a:tr h="32056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  Microorganisms 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latin typeface="맑은 고딕"/>
                        <a:ea typeface="굴림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0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</a:rPr>
                        <a:t>207 </a:t>
                      </a:r>
                    </a:p>
                  </a:txBody>
                  <a:tcPr marL="9525" marR="9525" marT="9525" marB="0"/>
                </a:tc>
              </a:tr>
              <a:tr h="32056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  Foreign substances 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latin typeface="맑은 고딕"/>
                        <a:ea typeface="굴림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0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</a:rPr>
                        <a:t>76 </a:t>
                      </a:r>
                    </a:p>
                  </a:txBody>
                  <a:tcPr marL="9525" marR="9525" marT="9525" marB="0"/>
                </a:tc>
              </a:tr>
              <a:tr h="32056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  Pesticides 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latin typeface="맑은 고딕"/>
                        <a:ea typeface="굴림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0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</a:rPr>
                        <a:t>44 </a:t>
                      </a:r>
                    </a:p>
                  </a:txBody>
                  <a:tcPr marL="9525" marR="9525" marT="9525" marB="0"/>
                </a:tc>
              </a:tr>
              <a:tr h="32056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  Irradiation 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latin typeface="맑은 고딕"/>
                        <a:ea typeface="굴림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0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</a:rPr>
                        <a:t>25 </a:t>
                      </a:r>
                    </a:p>
                  </a:txBody>
                  <a:tcPr marL="9525" marR="9525" marT="9525" marB="0"/>
                </a:tc>
              </a:tr>
              <a:tr h="32056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 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Mycotoxins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latin typeface="맑은 고딕"/>
                        <a:ea typeface="굴림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0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</a:rPr>
                        <a:t>24 </a:t>
                      </a:r>
                    </a:p>
                  </a:txBody>
                  <a:tcPr marL="9525" marR="9525" marT="9525" marB="0"/>
                </a:tc>
              </a:tr>
              <a:tr h="32056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  Others 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latin typeface="맑은 고딕"/>
                        <a:ea typeface="굴림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0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</a:rPr>
                        <a:t>23 </a:t>
                      </a:r>
                    </a:p>
                  </a:txBody>
                  <a:tcPr marL="9525" marR="9525" marT="9525" marB="0"/>
                </a:tc>
              </a:tr>
              <a:tr h="32056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 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Benzo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(a)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pyrene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latin typeface="맑은 고딕"/>
                        <a:ea typeface="굴림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0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</a:rPr>
                        <a:t>11 </a:t>
                      </a:r>
                    </a:p>
                  </a:txBody>
                  <a:tcPr marL="9525" marR="9525" marT="9525" marB="0"/>
                </a:tc>
              </a:tr>
              <a:tr h="32056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  Ingredients 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latin typeface="맑은 고딕"/>
                        <a:ea typeface="굴림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0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</a:rPr>
                        <a:t>6 </a:t>
                      </a:r>
                    </a:p>
                  </a:txBody>
                  <a:tcPr marL="9525" marR="9525" marT="9525" marB="0"/>
                </a:tc>
              </a:tr>
              <a:tr h="32056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  Veterinary drugs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latin typeface="맑은 고딕"/>
                        <a:ea typeface="굴림" pitchFamily="50" charset="-127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0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</a:rPr>
                        <a:t>6 </a:t>
                      </a:r>
                    </a:p>
                  </a:txBody>
                  <a:tcPr marL="9525" marR="9525" marT="9525" marB="0"/>
                </a:tc>
              </a:tr>
              <a:tr h="32056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   Prohibited medical </a:t>
                      </a:r>
                      <a:r>
                        <a:rPr lang="en-US" sz="1800" b="0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  <a:ea typeface="굴림" pitchFamily="50" charset="-127"/>
                        </a:rPr>
                        <a:t>compounds in Foods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altLang="ko-KR" sz="1800" b="0" i="0" u="none" strike="noStrike" baseline="0" dirty="0">
                          <a:solidFill>
                            <a:srgbClr val="000000"/>
                          </a:solidFill>
                          <a:latin typeface="맑은 고딕"/>
                        </a:rPr>
                        <a:t>3 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65088" y="238125"/>
            <a:ext cx="6784975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400"/>
              </a:lnSpc>
              <a:tabLst>
                <a:tab pos="254000" algn="l"/>
              </a:tabLst>
              <a:defRPr/>
            </a:pPr>
            <a:r>
              <a:rPr lang="en-US" altLang="zh-CN" sz="2600" b="1" dirty="0" smtClean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III.</a:t>
            </a:r>
            <a:r>
              <a:rPr lang="en-US" altLang="zh-CN" sz="2600" b="1" dirty="0" smtClean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Status</a:t>
            </a:r>
            <a:r>
              <a:rPr lang="en-US" altLang="zh-CN" sz="26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of</a:t>
            </a:r>
            <a:r>
              <a:rPr lang="en-US" altLang="zh-CN" sz="26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Imported</a:t>
            </a:r>
            <a:r>
              <a:rPr lang="en-US" altLang="zh-CN" sz="26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Foods</a:t>
            </a:r>
            <a:r>
              <a:rPr lang="en-US" altLang="zh-CN" sz="26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in</a:t>
            </a:r>
            <a:r>
              <a:rPr lang="en-US" altLang="zh-CN" sz="2600" b="1" dirty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2011</a:t>
            </a:r>
          </a:p>
        </p:txBody>
      </p:sp>
      <p:pic>
        <p:nvPicPr>
          <p:cNvPr id="10142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1203325"/>
            <a:ext cx="2667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425" name="직사각형 8"/>
          <p:cNvSpPr>
            <a:spLocks noChangeArrowheads="1"/>
          </p:cNvSpPr>
          <p:nvPr/>
        </p:nvSpPr>
        <p:spPr bwMode="auto">
          <a:xfrm>
            <a:off x="760413" y="1116013"/>
            <a:ext cx="244157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  <a:tabLst>
                <a:tab pos="76200" algn="l"/>
                <a:tab pos="152400" algn="l"/>
              </a:tabLst>
            </a:pPr>
            <a:r>
              <a:rPr lang="en-US" altLang="zh-CN" sz="2400" b="1" dirty="0">
                <a:solidFill>
                  <a:schemeClr val="tx2"/>
                </a:solidFill>
                <a:latin typeface="Calibri" pitchFamily="34" charset="0"/>
                <a:ea typeface="바탕" pitchFamily="18" charset="-127"/>
              </a:rPr>
              <a:t>Type of violations</a:t>
            </a:r>
            <a:endParaRPr lang="en-US" altLang="zh-CN" sz="1400" dirty="0">
              <a:solidFill>
                <a:schemeClr val="tx2"/>
              </a:solidFill>
              <a:latin typeface="Calibri" pitchFamily="34" charset="0"/>
              <a:ea typeface="바탕" pitchFamily="18" charset="-127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9675" y="327177"/>
            <a:ext cx="6080575" cy="353943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en-US" altLang="zh-CN" sz="2600" b="1" dirty="0" smtClean="0">
                <a:solidFill>
                  <a:srgbClr val="FFFFFF"/>
                </a:solidFill>
                <a:latin typeface="+mj-lt"/>
                <a:ea typeface="굴림" pitchFamily="50" charset="-127"/>
                <a:cs typeface="바탕" pitchFamily="18" charset="0"/>
              </a:rPr>
              <a:t>III.</a:t>
            </a:r>
            <a:r>
              <a:rPr lang="en-US" altLang="zh-CN" sz="2600" b="1" dirty="0" smtClean="0"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굴림" pitchFamily="50" charset="-127"/>
                <a:cs typeface="바탕" pitchFamily="18" charset="0"/>
              </a:rPr>
              <a:t>Status</a:t>
            </a:r>
            <a:r>
              <a:rPr lang="en-US" altLang="zh-CN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굴림" pitchFamily="50" charset="-127"/>
                <a:cs typeface="바탕" pitchFamily="18" charset="0"/>
              </a:rPr>
              <a:t>of</a:t>
            </a:r>
            <a:r>
              <a:rPr lang="en-US" altLang="zh-CN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굴림" pitchFamily="50" charset="-127"/>
                <a:cs typeface="바탕" pitchFamily="18" charset="0"/>
              </a:rPr>
              <a:t>imported</a:t>
            </a:r>
            <a:r>
              <a:rPr lang="en-US" altLang="zh-CN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굴림" pitchFamily="50" charset="-127"/>
                <a:cs typeface="바탕" pitchFamily="18" charset="0"/>
              </a:rPr>
              <a:t>Organic</a:t>
            </a:r>
            <a:r>
              <a:rPr lang="en-US" altLang="zh-CN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굴림" pitchFamily="50" charset="-127"/>
                <a:cs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굴림" pitchFamily="50" charset="-127"/>
                <a:cs typeface="바탕" pitchFamily="18" charset="0"/>
              </a:rPr>
              <a:t>foods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92125" y="1328005"/>
            <a:ext cx="77788" cy="1649413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>
              <a:lnSpc>
                <a:spcPts val="1900"/>
              </a:lnSpc>
              <a:defRPr/>
            </a:pPr>
            <a:r>
              <a:rPr lang="en-US" altLang="zh-CN" sz="1763" dirty="0">
                <a:solidFill>
                  <a:srgbClr val="C00000"/>
                </a:solidFill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•</a:t>
            </a:r>
          </a:p>
          <a:p>
            <a:pPr>
              <a:lnSpc>
                <a:spcPts val="1000"/>
              </a:lnSpc>
              <a:defRPr/>
            </a:pPr>
            <a:endParaRPr lang="en-US" altLang="zh-CN" dirty="0">
              <a:latin typeface="굴림" pitchFamily="50" charset="-127"/>
              <a:ea typeface="굴림" pitchFamily="50" charset="-127"/>
            </a:endParaRPr>
          </a:p>
          <a:p>
            <a:pPr>
              <a:lnSpc>
                <a:spcPts val="1000"/>
              </a:lnSpc>
              <a:defRPr/>
            </a:pPr>
            <a:endParaRPr lang="en-US" altLang="zh-CN" dirty="0">
              <a:latin typeface="굴림" pitchFamily="50" charset="-127"/>
              <a:ea typeface="굴림" pitchFamily="50" charset="-127"/>
            </a:endParaRPr>
          </a:p>
          <a:p>
            <a:pPr>
              <a:lnSpc>
                <a:spcPts val="1000"/>
              </a:lnSpc>
              <a:defRPr/>
            </a:pPr>
            <a:endParaRPr lang="en-US" altLang="zh-CN" dirty="0">
              <a:latin typeface="굴림" pitchFamily="50" charset="-127"/>
              <a:ea typeface="굴림" pitchFamily="50" charset="-127"/>
            </a:endParaRPr>
          </a:p>
          <a:p>
            <a:pPr>
              <a:lnSpc>
                <a:spcPts val="1000"/>
              </a:lnSpc>
              <a:defRPr/>
            </a:pPr>
            <a:endParaRPr lang="en-US" altLang="zh-CN" dirty="0">
              <a:latin typeface="굴림" pitchFamily="50" charset="-127"/>
              <a:ea typeface="굴림" pitchFamily="50" charset="-127"/>
            </a:endParaRPr>
          </a:p>
          <a:p>
            <a:pPr>
              <a:lnSpc>
                <a:spcPts val="1000"/>
              </a:lnSpc>
              <a:defRPr/>
            </a:pPr>
            <a:endParaRPr lang="en-US" altLang="zh-CN" dirty="0">
              <a:latin typeface="굴림" pitchFamily="50" charset="-127"/>
              <a:ea typeface="굴림" pitchFamily="50" charset="-127"/>
            </a:endParaRPr>
          </a:p>
          <a:p>
            <a:pPr>
              <a:lnSpc>
                <a:spcPts val="1000"/>
              </a:lnSpc>
              <a:defRPr/>
            </a:pPr>
            <a:endParaRPr lang="en-US" altLang="zh-CN" dirty="0">
              <a:latin typeface="굴림" pitchFamily="50" charset="-127"/>
              <a:ea typeface="굴림" pitchFamily="50" charset="-127"/>
            </a:endParaRPr>
          </a:p>
          <a:p>
            <a:pPr>
              <a:lnSpc>
                <a:spcPts val="1000"/>
              </a:lnSpc>
              <a:defRPr/>
            </a:pPr>
            <a:endParaRPr lang="en-US" altLang="zh-CN" dirty="0">
              <a:latin typeface="굴림" pitchFamily="50" charset="-127"/>
              <a:ea typeface="굴림" pitchFamily="50" charset="-127"/>
            </a:endParaRPr>
          </a:p>
          <a:p>
            <a:pPr>
              <a:lnSpc>
                <a:spcPts val="1000"/>
              </a:lnSpc>
              <a:defRPr/>
            </a:pPr>
            <a:endParaRPr lang="en-US" altLang="zh-CN" dirty="0">
              <a:latin typeface="굴림" pitchFamily="50" charset="-127"/>
              <a:ea typeface="굴림" pitchFamily="50" charset="-127"/>
            </a:endParaRPr>
          </a:p>
          <a:p>
            <a:pPr>
              <a:lnSpc>
                <a:spcPts val="2600"/>
              </a:lnSpc>
              <a:defRPr/>
            </a:pPr>
            <a:r>
              <a:rPr lang="en-US" altLang="zh-CN" sz="1763" dirty="0">
                <a:solidFill>
                  <a:srgbClr val="C00000"/>
                </a:solidFill>
                <a:latin typeface="Times New Roman" pitchFamily="18" charset="0"/>
                <a:ea typeface="굴림" pitchFamily="50" charset="-127"/>
                <a:cs typeface="Times New Roman" pitchFamily="18" charset="0"/>
              </a:rPr>
              <a:t>•</a:t>
            </a:r>
          </a:p>
        </p:txBody>
      </p:sp>
      <p:sp>
        <p:nvSpPr>
          <p:cNvPr id="102404" name="TextBox 1"/>
          <p:cNvSpPr txBox="1">
            <a:spLocks noChangeArrowheads="1"/>
          </p:cNvSpPr>
          <p:nvPr/>
        </p:nvSpPr>
        <p:spPr bwMode="auto">
          <a:xfrm>
            <a:off x="727075" y="1324830"/>
            <a:ext cx="7670800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>
            <a:spAutoFit/>
          </a:bodyPr>
          <a:lstStyle/>
          <a:p>
            <a:pPr>
              <a:lnSpc>
                <a:spcPts val="21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r>
              <a:rPr lang="en-US" altLang="zh-CN" sz="2100" b="1" dirty="0">
                <a:solidFill>
                  <a:srgbClr val="C00000"/>
                </a:solidFill>
                <a:latin typeface="Calibri" pitchFamily="34" charset="0"/>
              </a:rPr>
              <a:t>Main</a:t>
            </a:r>
            <a:r>
              <a:rPr lang="en-US" altLang="zh-CN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>
                <a:solidFill>
                  <a:srgbClr val="C00000"/>
                </a:solidFill>
                <a:latin typeface="Calibri" pitchFamily="34" charset="0"/>
              </a:rPr>
              <a:t>organic</a:t>
            </a:r>
            <a:r>
              <a:rPr lang="en-US" altLang="zh-CN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>
                <a:solidFill>
                  <a:srgbClr val="C00000"/>
                </a:solidFill>
                <a:latin typeface="Calibri" pitchFamily="34" charset="0"/>
              </a:rPr>
              <a:t>products</a:t>
            </a:r>
          </a:p>
          <a:p>
            <a:pPr>
              <a:lnSpc>
                <a:spcPts val="25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Banana,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kiwi,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Calibri" pitchFamily="34" charset="0"/>
              </a:rPr>
              <a:t>blueberries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, coffee, etc</a:t>
            </a:r>
          </a:p>
          <a:p>
            <a:pPr>
              <a:lnSpc>
                <a:spcPts val="25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Teas, beverages, cookies, processed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fruit-vegetable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product, etc</a:t>
            </a:r>
          </a:p>
          <a:p>
            <a:pPr>
              <a:lnSpc>
                <a:spcPts val="24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r>
              <a:rPr lang="en-US" altLang="zh-CN" dirty="0"/>
              <a:t>				</a:t>
            </a:r>
          </a:p>
          <a:p>
            <a:pPr>
              <a:lnSpc>
                <a:spcPts val="30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r>
              <a:rPr lang="en-US" altLang="zh-CN" sz="2100" b="1" dirty="0">
                <a:solidFill>
                  <a:srgbClr val="C00000"/>
                </a:solidFill>
                <a:latin typeface="Calibri" pitchFamily="34" charset="0"/>
              </a:rPr>
              <a:t>Main</a:t>
            </a:r>
            <a:r>
              <a:rPr lang="en-US" altLang="zh-CN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>
                <a:solidFill>
                  <a:srgbClr val="C00000"/>
                </a:solidFill>
                <a:latin typeface="Calibri" pitchFamily="34" charset="0"/>
              </a:rPr>
              <a:t>import</a:t>
            </a:r>
            <a:r>
              <a:rPr lang="en-US" altLang="zh-CN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>
                <a:solidFill>
                  <a:srgbClr val="C00000"/>
                </a:solidFill>
                <a:latin typeface="Calibri" pitchFamily="34" charset="0"/>
              </a:rPr>
              <a:t>countries</a:t>
            </a:r>
            <a:r>
              <a:rPr lang="en-US" altLang="zh-CN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>
                <a:solidFill>
                  <a:srgbClr val="C00000"/>
                </a:solidFill>
                <a:latin typeface="Calibri" pitchFamily="34" charset="0"/>
              </a:rPr>
              <a:t>of</a:t>
            </a:r>
            <a:r>
              <a:rPr lang="en-US" altLang="zh-CN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>
                <a:solidFill>
                  <a:srgbClr val="C00000"/>
                </a:solidFill>
                <a:latin typeface="Calibri" pitchFamily="34" charset="0"/>
              </a:rPr>
              <a:t>organic</a:t>
            </a:r>
            <a:r>
              <a:rPr lang="en-US" altLang="zh-CN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>
                <a:solidFill>
                  <a:srgbClr val="C00000"/>
                </a:solidFill>
                <a:latin typeface="Calibri" pitchFamily="34" charset="0"/>
              </a:rPr>
              <a:t>products</a:t>
            </a:r>
          </a:p>
          <a:p>
            <a:pPr>
              <a:lnSpc>
                <a:spcPts val="22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        -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United States, Germany,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Italy,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France,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Calibri" pitchFamily="34" charset="0"/>
              </a:rPr>
              <a:t>New </a:t>
            </a:r>
            <a:r>
              <a:rPr lang="en-US" altLang="zh-CN" sz="2000" b="1" dirty="0" err="1" smtClean="0">
                <a:solidFill>
                  <a:srgbClr val="000000"/>
                </a:solidFill>
                <a:latin typeface="Calibri" pitchFamily="34" charset="0"/>
              </a:rPr>
              <a:t>zealand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China,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ts val="22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Philippines, etc</a:t>
            </a:r>
          </a:p>
          <a:p>
            <a:pPr>
              <a:lnSpc>
                <a:spcPts val="22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endParaRPr lang="en-US" altLang="zh-CN" sz="2000" b="1" dirty="0">
              <a:solidFill>
                <a:srgbClr val="00B0F0"/>
              </a:solidFill>
              <a:latin typeface="Calibri" pitchFamily="34" charset="0"/>
            </a:endParaRPr>
          </a:p>
          <a:p>
            <a:pPr>
              <a:lnSpc>
                <a:spcPts val="22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r>
              <a:rPr lang="en-US" altLang="zh-CN" sz="2000" b="1" dirty="0">
                <a:solidFill>
                  <a:srgbClr val="00B0F0"/>
                </a:solidFill>
                <a:latin typeface="Calibri" pitchFamily="34" charset="0"/>
              </a:rPr>
              <a:t>** Extend the effective period for organic products, by 2013.12.31</a:t>
            </a:r>
          </a:p>
          <a:p>
            <a:pPr>
              <a:lnSpc>
                <a:spcPts val="22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        - </a:t>
            </a:r>
            <a:r>
              <a:rPr lang="en-US" altLang="zh-CN" sz="2000" b="1" dirty="0" smtClean="0">
                <a:latin typeface="Calibri" pitchFamily="34" charset="0"/>
                <a:cs typeface="Times New Roman" pitchFamily="18" charset="0"/>
              </a:rPr>
              <a:t>Addenda(Dec</a:t>
            </a:r>
            <a:r>
              <a:rPr lang="en-US" altLang="zh-CN" sz="2000" b="1" dirty="0">
                <a:latin typeface="Calibri" pitchFamily="34" charset="0"/>
                <a:cs typeface="Times New Roman" pitchFamily="18" charset="0"/>
              </a:rPr>
              <a:t>. 2009), </a:t>
            </a:r>
            <a:r>
              <a:rPr lang="en-US" altLang="zh-CN" sz="2000" b="1" dirty="0">
                <a:solidFill>
                  <a:srgbClr val="000000"/>
                </a:solidFill>
                <a:latin typeface="Calibri" pitchFamily="34" charset="0"/>
              </a:rPr>
              <a:t>‘</a:t>
            </a:r>
            <a:r>
              <a:rPr lang="en-US" altLang="zh-CN" sz="2000" b="1" dirty="0">
                <a:latin typeface="Calibri" pitchFamily="34" charset="0"/>
                <a:cs typeface="Times New Roman" pitchFamily="18" charset="0"/>
              </a:rPr>
              <a:t>Foods Labeling Standards’</a:t>
            </a:r>
          </a:p>
          <a:p>
            <a:pPr>
              <a:lnSpc>
                <a:spcPts val="22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r>
              <a:rPr lang="en-US" altLang="zh-CN" sz="2000" b="1" dirty="0">
                <a:latin typeface="Calibri" pitchFamily="34" charset="0"/>
                <a:cs typeface="Times New Roman" pitchFamily="18" charset="0"/>
              </a:rPr>
              <a:t>             * 2012.12.31  → 2013.12.31(draft, in-progress)</a:t>
            </a:r>
          </a:p>
          <a:p>
            <a:pPr>
              <a:lnSpc>
                <a:spcPts val="22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r>
              <a:rPr lang="en-US" altLang="zh-CN" sz="2000" b="1" dirty="0">
                <a:latin typeface="Calibri" pitchFamily="34" charset="0"/>
                <a:cs typeface="Times New Roman" pitchFamily="18" charset="0"/>
              </a:rPr>
              <a:t>        - ‘Environment-Friendly Agriculture Promotion Act.’</a:t>
            </a:r>
          </a:p>
          <a:p>
            <a:pPr>
              <a:lnSpc>
                <a:spcPts val="22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r>
              <a:rPr lang="en-US" altLang="zh-CN" sz="2000" b="1" dirty="0">
                <a:latin typeface="Calibri" pitchFamily="34" charset="0"/>
                <a:cs typeface="Times New Roman" pitchFamily="18" charset="0"/>
              </a:rPr>
              <a:t>            Requested by MIFAFF</a:t>
            </a:r>
            <a:endParaRPr lang="en-US" altLang="zh-CN" sz="2000" b="1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lnSpc>
                <a:spcPts val="22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endParaRPr lang="en-US" altLang="zh-CN" sz="2000" b="1" dirty="0">
              <a:solidFill>
                <a:srgbClr val="000000"/>
              </a:solidFill>
              <a:latin typeface="Calibri" pitchFamily="34" charset="0"/>
              <a:ea typeface="맑은 고딕" pitchFamily="50" charset="-127"/>
            </a:endParaRPr>
          </a:p>
          <a:p>
            <a:pPr>
              <a:lnSpc>
                <a:spcPts val="2200"/>
              </a:lnSpc>
              <a:tabLst>
                <a:tab pos="558800" algn="l"/>
                <a:tab pos="571500" algn="l"/>
                <a:tab pos="596900" algn="l"/>
                <a:tab pos="787400" algn="l"/>
                <a:tab pos="3543300" algn="l"/>
              </a:tabLst>
            </a:pPr>
            <a:endParaRPr lang="en-US" altLang="zh-CN" sz="1200" dirty="0">
              <a:solidFill>
                <a:srgbClr val="898989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22186</TotalTime>
  <Words>639</Words>
  <Application>Microsoft Office PowerPoint</Application>
  <PresentationFormat>화면 슬라이드 쇼(4:3)</PresentationFormat>
  <Paragraphs>226</Paragraphs>
  <Slides>13</Slides>
  <Notes>12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13</vt:i4>
      </vt:variant>
    </vt:vector>
  </HeadingPairs>
  <TitlesOfParts>
    <vt:vector size="15" baseType="lpstr">
      <vt:lpstr>디자인 사용자 지정</vt:lpstr>
      <vt:lpstr>1_디자인 사용자 지정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SEC</dc:creator>
  <cp:lastModifiedBy>user</cp:lastModifiedBy>
  <cp:revision>2827</cp:revision>
  <dcterms:created xsi:type="dcterms:W3CDTF">2009-12-12T06:09:28Z</dcterms:created>
  <dcterms:modified xsi:type="dcterms:W3CDTF">2012-11-26T11:29:42Z</dcterms:modified>
</cp:coreProperties>
</file>