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1"/>
  </p:notesMasterIdLst>
  <p:handoutMasterIdLst>
    <p:handoutMasterId r:id="rId22"/>
  </p:handoutMasterIdLst>
  <p:sldIdLst>
    <p:sldId id="258" r:id="rId2"/>
    <p:sldId id="259" r:id="rId3"/>
    <p:sldId id="316" r:id="rId4"/>
    <p:sldId id="356" r:id="rId5"/>
    <p:sldId id="361" r:id="rId6"/>
    <p:sldId id="362" r:id="rId7"/>
    <p:sldId id="364" r:id="rId8"/>
    <p:sldId id="389" r:id="rId9"/>
    <p:sldId id="380" r:id="rId10"/>
    <p:sldId id="367" r:id="rId11"/>
    <p:sldId id="368" r:id="rId12"/>
    <p:sldId id="382" r:id="rId13"/>
    <p:sldId id="369" r:id="rId14"/>
    <p:sldId id="372" r:id="rId15"/>
    <p:sldId id="373" r:id="rId16"/>
    <p:sldId id="386" r:id="rId17"/>
    <p:sldId id="374" r:id="rId18"/>
    <p:sldId id="388" r:id="rId19"/>
    <p:sldId id="269" r:id="rId20"/>
  </p:sldIdLst>
  <p:sldSz cx="9144000" cy="6858000" type="screen4x3"/>
  <p:notesSz cx="6742113" cy="9947275"/>
  <p:defaultTex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000000"/>
    <a:srgbClr val="000066"/>
    <a:srgbClr val="003366"/>
    <a:srgbClr val="003300"/>
    <a:srgbClr val="000050"/>
    <a:srgbClr val="C0C0C0"/>
    <a:srgbClr val="DDDDDD"/>
  </p:clrMru>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6629" autoAdjust="0"/>
  </p:normalViewPr>
  <p:slideViewPr>
    <p:cSldViewPr snapToGrid="0">
      <p:cViewPr>
        <p:scale>
          <a:sx n="82" d="100"/>
          <a:sy n="82" d="100"/>
        </p:scale>
        <p:origin x="-666" y="-312"/>
      </p:cViewPr>
      <p:guideLst>
        <p:guide orient="horz" pos="2105"/>
        <p:guide orient="horz" pos="239"/>
        <p:guide orient="horz" pos="1596"/>
        <p:guide orient="horz" pos="2586"/>
        <p:guide pos="2880"/>
        <p:guide pos="269"/>
        <p:guide pos="303"/>
        <p:guide pos="392"/>
        <p:guide pos="151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2" d="100"/>
          <a:sy n="82" d="100"/>
        </p:scale>
        <p:origin x="-3180" y="-96"/>
      </p:cViewPr>
      <p:guideLst>
        <p:guide orient="horz" pos="3134"/>
        <p:guide pos="212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22588" cy="498475"/>
          </a:xfrm>
          <a:prstGeom prst="rect">
            <a:avLst/>
          </a:prstGeom>
        </p:spPr>
        <p:txBody>
          <a:bodyPr vert="horz" lIns="91440" tIns="45720" rIns="91440" bIns="45720" rtlCol="0"/>
          <a:lstStyle>
            <a:lvl1pPr algn="l">
              <a:defRPr sz="1200">
                <a:latin typeface="굴림" pitchFamily="50" charset="-127"/>
                <a:ea typeface="굴림" pitchFamily="50" charset="-127"/>
              </a:defRPr>
            </a:lvl1pPr>
          </a:lstStyle>
          <a:p>
            <a:pPr>
              <a:defRPr/>
            </a:pPr>
            <a:endParaRPr lang="ko-KR" altLang="en-US"/>
          </a:p>
        </p:txBody>
      </p:sp>
      <p:sp>
        <p:nvSpPr>
          <p:cNvPr id="3" name="날짜 개체 틀 2"/>
          <p:cNvSpPr>
            <a:spLocks noGrp="1"/>
          </p:cNvSpPr>
          <p:nvPr>
            <p:ph type="dt" sz="quarter" idx="1"/>
          </p:nvPr>
        </p:nvSpPr>
        <p:spPr>
          <a:xfrm>
            <a:off x="3817938" y="0"/>
            <a:ext cx="2922587" cy="498475"/>
          </a:xfrm>
          <a:prstGeom prst="rect">
            <a:avLst/>
          </a:prstGeom>
        </p:spPr>
        <p:txBody>
          <a:bodyPr vert="horz" lIns="91440" tIns="45720" rIns="91440" bIns="45720" rtlCol="0"/>
          <a:lstStyle>
            <a:lvl1pPr algn="r">
              <a:defRPr sz="1200">
                <a:latin typeface="굴림" pitchFamily="50" charset="-127"/>
                <a:ea typeface="굴림" pitchFamily="50" charset="-127"/>
              </a:defRPr>
            </a:lvl1pPr>
          </a:lstStyle>
          <a:p>
            <a:pPr>
              <a:defRPr/>
            </a:pPr>
            <a:fld id="{93BF255E-E3AB-42D1-8097-5C145FDBF6D4}" type="datetimeFigureOut">
              <a:rPr lang="ko-KR" altLang="en-US"/>
              <a:pPr>
                <a:defRPr/>
              </a:pPr>
              <a:t>2012-11-22</a:t>
            </a:fld>
            <a:endParaRPr lang="ko-KR" altLang="en-US"/>
          </a:p>
        </p:txBody>
      </p:sp>
      <p:sp>
        <p:nvSpPr>
          <p:cNvPr id="4" name="바닥글 개체 틀 3"/>
          <p:cNvSpPr>
            <a:spLocks noGrp="1"/>
          </p:cNvSpPr>
          <p:nvPr>
            <p:ph type="ftr" sz="quarter" idx="2"/>
          </p:nvPr>
        </p:nvSpPr>
        <p:spPr>
          <a:xfrm>
            <a:off x="0" y="9447213"/>
            <a:ext cx="2922588" cy="498475"/>
          </a:xfrm>
          <a:prstGeom prst="rect">
            <a:avLst/>
          </a:prstGeom>
        </p:spPr>
        <p:txBody>
          <a:bodyPr vert="horz" lIns="91440" tIns="45720" rIns="91440" bIns="45720" rtlCol="0" anchor="b"/>
          <a:lstStyle>
            <a:lvl1pPr algn="l">
              <a:defRPr sz="1200">
                <a:latin typeface="굴림" pitchFamily="50" charset="-127"/>
                <a:ea typeface="굴림" pitchFamily="50" charset="-127"/>
              </a:defRPr>
            </a:lvl1pPr>
          </a:lstStyle>
          <a:p>
            <a:pPr>
              <a:defRPr/>
            </a:pPr>
            <a:endParaRPr lang="ko-KR" altLang="en-US"/>
          </a:p>
        </p:txBody>
      </p:sp>
      <p:sp>
        <p:nvSpPr>
          <p:cNvPr id="5" name="슬라이드 번호 개체 틀 4"/>
          <p:cNvSpPr>
            <a:spLocks noGrp="1"/>
          </p:cNvSpPr>
          <p:nvPr>
            <p:ph type="sldNum" sz="quarter" idx="3"/>
          </p:nvPr>
        </p:nvSpPr>
        <p:spPr>
          <a:xfrm>
            <a:off x="3817938" y="9447213"/>
            <a:ext cx="2922587" cy="498475"/>
          </a:xfrm>
          <a:prstGeom prst="rect">
            <a:avLst/>
          </a:prstGeom>
        </p:spPr>
        <p:txBody>
          <a:bodyPr vert="horz" lIns="91440" tIns="45720" rIns="91440" bIns="45720" rtlCol="0" anchor="b"/>
          <a:lstStyle>
            <a:lvl1pPr algn="r">
              <a:defRPr sz="1200">
                <a:latin typeface="굴림" pitchFamily="50" charset="-127"/>
                <a:ea typeface="굴림" pitchFamily="50" charset="-127"/>
              </a:defRPr>
            </a:lvl1pPr>
          </a:lstStyle>
          <a:p>
            <a:pPr>
              <a:defRPr/>
            </a:pPr>
            <a:fld id="{0A2AE7AB-C49A-4A80-9D03-BC50C35F158A}"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22588" cy="498475"/>
          </a:xfrm>
          <a:prstGeom prst="rect">
            <a:avLst/>
          </a:prstGeom>
        </p:spPr>
        <p:txBody>
          <a:bodyPr vert="horz" lIns="91440" tIns="45720" rIns="91440" bIns="45720" rtlCol="0"/>
          <a:lstStyle>
            <a:lvl1pPr algn="l">
              <a:defRPr sz="1200">
                <a:latin typeface="굴림" pitchFamily="50" charset="-127"/>
                <a:ea typeface="굴림" pitchFamily="50" charset="-127"/>
              </a:defRPr>
            </a:lvl1pPr>
          </a:lstStyle>
          <a:p>
            <a:pPr>
              <a:defRPr/>
            </a:pPr>
            <a:endParaRPr lang="ko-KR" altLang="en-US"/>
          </a:p>
        </p:txBody>
      </p:sp>
      <p:sp>
        <p:nvSpPr>
          <p:cNvPr id="3" name="날짜 개체 틀 2"/>
          <p:cNvSpPr>
            <a:spLocks noGrp="1"/>
          </p:cNvSpPr>
          <p:nvPr>
            <p:ph type="dt" idx="1"/>
          </p:nvPr>
        </p:nvSpPr>
        <p:spPr>
          <a:xfrm>
            <a:off x="3817938" y="0"/>
            <a:ext cx="2922587" cy="498475"/>
          </a:xfrm>
          <a:prstGeom prst="rect">
            <a:avLst/>
          </a:prstGeom>
        </p:spPr>
        <p:txBody>
          <a:bodyPr vert="horz" lIns="91440" tIns="45720" rIns="91440" bIns="45720" rtlCol="0"/>
          <a:lstStyle>
            <a:lvl1pPr algn="r">
              <a:defRPr sz="1200">
                <a:latin typeface="굴림" pitchFamily="50" charset="-127"/>
                <a:ea typeface="굴림" pitchFamily="50" charset="-127"/>
              </a:defRPr>
            </a:lvl1pPr>
          </a:lstStyle>
          <a:p>
            <a:pPr>
              <a:defRPr/>
            </a:pPr>
            <a:fld id="{B9576B81-E34E-473A-AF9C-189E960EC60B}" type="datetimeFigureOut">
              <a:rPr lang="ko-KR" altLang="en-US"/>
              <a:pPr>
                <a:defRPr/>
              </a:pPr>
              <a:t>2012-11-22</a:t>
            </a:fld>
            <a:endParaRPr lang="ko-KR" altLang="en-US"/>
          </a:p>
        </p:txBody>
      </p:sp>
      <p:sp>
        <p:nvSpPr>
          <p:cNvPr id="4" name="슬라이드 이미지 개체 틀 3"/>
          <p:cNvSpPr>
            <a:spLocks noGrp="1" noRot="1" noChangeAspect="1"/>
          </p:cNvSpPr>
          <p:nvPr>
            <p:ph type="sldImg" idx="2"/>
          </p:nvPr>
        </p:nvSpPr>
        <p:spPr>
          <a:xfrm>
            <a:off x="884238" y="746125"/>
            <a:ext cx="4973637" cy="3730625"/>
          </a:xfrm>
          <a:prstGeom prst="rect">
            <a:avLst/>
          </a:prstGeom>
          <a:noFill/>
          <a:ln w="12700">
            <a:solidFill>
              <a:prstClr val="black"/>
            </a:solidFill>
          </a:ln>
        </p:spPr>
        <p:txBody>
          <a:bodyPr vert="horz" lIns="91440" tIns="45720" rIns="91440" bIns="45720" rtlCol="0" anchor="ctr"/>
          <a:lstStyle/>
          <a:p>
            <a:pPr lvl="0"/>
            <a:endParaRPr lang="ko-KR" altLang="en-US" noProof="0" smtClean="0"/>
          </a:p>
        </p:txBody>
      </p:sp>
      <p:sp>
        <p:nvSpPr>
          <p:cNvPr id="5" name="슬라이드 노트 개체 틀 4"/>
          <p:cNvSpPr>
            <a:spLocks noGrp="1"/>
          </p:cNvSpPr>
          <p:nvPr>
            <p:ph type="body" sz="quarter" idx="3"/>
          </p:nvPr>
        </p:nvSpPr>
        <p:spPr>
          <a:xfrm>
            <a:off x="674688" y="4724400"/>
            <a:ext cx="5392737" cy="447675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 name="바닥글 개체 틀 5"/>
          <p:cNvSpPr>
            <a:spLocks noGrp="1"/>
          </p:cNvSpPr>
          <p:nvPr>
            <p:ph type="ftr" sz="quarter" idx="4"/>
          </p:nvPr>
        </p:nvSpPr>
        <p:spPr>
          <a:xfrm>
            <a:off x="0" y="9447213"/>
            <a:ext cx="2922588" cy="498475"/>
          </a:xfrm>
          <a:prstGeom prst="rect">
            <a:avLst/>
          </a:prstGeom>
        </p:spPr>
        <p:txBody>
          <a:bodyPr vert="horz" lIns="91440" tIns="45720" rIns="91440" bIns="45720" rtlCol="0" anchor="b"/>
          <a:lstStyle>
            <a:lvl1pPr algn="l">
              <a:defRPr sz="1200">
                <a:latin typeface="굴림" pitchFamily="50" charset="-127"/>
                <a:ea typeface="굴림" pitchFamily="50" charset="-127"/>
              </a:defRPr>
            </a:lvl1pPr>
          </a:lstStyle>
          <a:p>
            <a:pPr>
              <a:defRPr/>
            </a:pPr>
            <a:endParaRPr lang="ko-KR" altLang="en-US"/>
          </a:p>
        </p:txBody>
      </p:sp>
      <p:sp>
        <p:nvSpPr>
          <p:cNvPr id="7" name="슬라이드 번호 개체 틀 6"/>
          <p:cNvSpPr>
            <a:spLocks noGrp="1"/>
          </p:cNvSpPr>
          <p:nvPr>
            <p:ph type="sldNum" sz="quarter" idx="5"/>
          </p:nvPr>
        </p:nvSpPr>
        <p:spPr>
          <a:xfrm>
            <a:off x="3817938" y="9447213"/>
            <a:ext cx="2922587" cy="498475"/>
          </a:xfrm>
          <a:prstGeom prst="rect">
            <a:avLst/>
          </a:prstGeom>
        </p:spPr>
        <p:txBody>
          <a:bodyPr vert="horz" lIns="91440" tIns="45720" rIns="91440" bIns="45720" rtlCol="0" anchor="b"/>
          <a:lstStyle>
            <a:lvl1pPr algn="r">
              <a:defRPr sz="1200">
                <a:latin typeface="굴림" pitchFamily="50" charset="-127"/>
                <a:ea typeface="굴림" pitchFamily="50" charset="-127"/>
              </a:defRPr>
            </a:lvl1pPr>
          </a:lstStyle>
          <a:p>
            <a:pPr>
              <a:defRPr/>
            </a:pPr>
            <a:fld id="{41E037D1-5F84-4BF7-B112-01DC49AC125B}"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n-lt"/>
        <a:ea typeface="+mn-ea"/>
        <a:cs typeface="+mn-cs"/>
      </a:defRPr>
    </a:lvl1pPr>
    <a:lvl2pPr marL="457200" algn="l" rtl="0" eaLnBrk="0" fontAlgn="base" latinLnBrk="1" hangingPunct="0">
      <a:spcBef>
        <a:spcPct val="30000"/>
      </a:spcBef>
      <a:spcAft>
        <a:spcPct val="0"/>
      </a:spcAft>
      <a:defRPr sz="1200" kern="1200">
        <a:solidFill>
          <a:schemeClr val="tx1"/>
        </a:solidFill>
        <a:latin typeface="+mn-lt"/>
        <a:ea typeface="+mn-ea"/>
        <a:cs typeface="+mn-cs"/>
      </a:defRPr>
    </a:lvl2pPr>
    <a:lvl3pPr marL="914400" algn="l" rtl="0" eaLnBrk="0" fontAlgn="base" latinLnBrk="1" hangingPunct="0">
      <a:spcBef>
        <a:spcPct val="30000"/>
      </a:spcBef>
      <a:spcAft>
        <a:spcPct val="0"/>
      </a:spcAft>
      <a:defRPr sz="1200" kern="1200">
        <a:solidFill>
          <a:schemeClr val="tx1"/>
        </a:solidFill>
        <a:latin typeface="+mn-lt"/>
        <a:ea typeface="+mn-ea"/>
        <a:cs typeface="+mn-cs"/>
      </a:defRPr>
    </a:lvl3pPr>
    <a:lvl4pPr marL="1371600" algn="l" rtl="0" eaLnBrk="0" fontAlgn="base" latinLnBrk="1" hangingPunct="0">
      <a:spcBef>
        <a:spcPct val="30000"/>
      </a:spcBef>
      <a:spcAft>
        <a:spcPct val="0"/>
      </a:spcAft>
      <a:defRPr sz="1200" kern="1200">
        <a:solidFill>
          <a:schemeClr val="tx1"/>
        </a:solidFill>
        <a:latin typeface="+mn-lt"/>
        <a:ea typeface="+mn-ea"/>
        <a:cs typeface="+mn-cs"/>
      </a:defRPr>
    </a:lvl4pPr>
    <a:lvl5pPr marL="1828800" algn="l" rtl="0" eaLnBrk="0" fontAlgn="base" latinLnBrk="1" hangingPunct="0">
      <a:spcBef>
        <a:spcPct val="30000"/>
      </a:spcBef>
      <a:spcAft>
        <a:spcPct val="0"/>
      </a:spcAft>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29699"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29700"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0C0AFF-34FA-46D2-A481-507D3FD42E79}" type="slidenum">
              <a:rPr lang="ko-KR" altLang="en-US" smtClean="0">
                <a:latin typeface="굴림" charset="-127"/>
                <a:ea typeface="굴림" charset="-127"/>
              </a:rPr>
              <a:pPr/>
              <a:t>4</a:t>
            </a:fld>
            <a:endParaRPr lang="ko-KR" altLang="en-US" smtClean="0">
              <a:latin typeface="굴림" charset="-127"/>
              <a:ea typeface="굴림"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8915"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8916"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425412-A232-4E4F-9B0F-0A066759CB00}" type="slidenum">
              <a:rPr lang="ko-KR" altLang="en-US" smtClean="0">
                <a:latin typeface="굴림" charset="-127"/>
                <a:ea typeface="굴림" charset="-127"/>
              </a:rPr>
              <a:pPr/>
              <a:t>16</a:t>
            </a:fld>
            <a:endParaRPr lang="ko-KR" altLang="en-US" smtClean="0">
              <a:latin typeface="굴림" charset="-127"/>
              <a:ea typeface="굴림" charset="-127"/>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9939"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9940"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33828A-1E21-41CC-BD4A-E98B30A25C8F}" type="slidenum">
              <a:rPr lang="ko-KR" altLang="en-US" smtClean="0">
                <a:latin typeface="굴림" charset="-127"/>
                <a:ea typeface="굴림" charset="-127"/>
              </a:rPr>
              <a:pPr/>
              <a:t>17</a:t>
            </a:fld>
            <a:endParaRPr lang="ko-KR" altLang="en-US" smtClean="0">
              <a:latin typeface="굴림" charset="-127"/>
              <a:ea typeface="굴림"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40963"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40964"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DE3C34-2C1E-40CC-B87E-FBA01CCA53DB}" type="slidenum">
              <a:rPr lang="ko-KR" altLang="en-US" smtClean="0">
                <a:latin typeface="굴림" charset="-127"/>
                <a:ea typeface="굴림" charset="-127"/>
              </a:rPr>
              <a:pPr/>
              <a:t>18</a:t>
            </a:fld>
            <a:endParaRPr lang="ko-KR" altLang="en-US" smtClean="0">
              <a:latin typeface="굴림" charset="-127"/>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0723"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0724"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F26A84-4612-4997-BDAA-7220FD0333D0}" type="slidenum">
              <a:rPr lang="ko-KR" altLang="en-US" smtClean="0">
                <a:latin typeface="굴림" charset="-127"/>
                <a:ea typeface="굴림" charset="-127"/>
              </a:rPr>
              <a:pPr/>
              <a:t>6</a:t>
            </a:fld>
            <a:endParaRPr lang="ko-KR" altLang="en-US" smtClean="0">
              <a:latin typeface="굴림" charset="-127"/>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1747"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1748"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535F256-688D-4AF8-91AA-0BAC9126E6C7}" type="slidenum">
              <a:rPr lang="ko-KR" altLang="en-US" smtClean="0">
                <a:latin typeface="굴림" charset="-127"/>
                <a:ea typeface="굴림" charset="-127"/>
              </a:rPr>
              <a:pPr/>
              <a:t>7</a:t>
            </a:fld>
            <a:endParaRPr lang="ko-KR" altLang="en-US" smtClean="0">
              <a:latin typeface="굴림" charset="-127"/>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2771"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2772"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F832CF4-24AA-4895-B055-2E5D30AAD895}" type="slidenum">
              <a:rPr lang="ko-KR" altLang="en-US" smtClean="0">
                <a:latin typeface="굴림" charset="-127"/>
                <a:ea typeface="굴림" charset="-127"/>
              </a:rPr>
              <a:pPr/>
              <a:t>8</a:t>
            </a:fld>
            <a:endParaRPr lang="ko-KR" altLang="en-US" smtClean="0">
              <a:latin typeface="굴림" charset="-127"/>
              <a:ea typeface="굴림"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3795"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3796"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B196AA-FB0B-4B30-8A26-3E41DC02140E}" type="slidenum">
              <a:rPr lang="ko-KR" altLang="en-US" smtClean="0">
                <a:latin typeface="굴림" charset="-127"/>
                <a:ea typeface="굴림" charset="-127"/>
              </a:rPr>
              <a:pPr/>
              <a:t>9</a:t>
            </a:fld>
            <a:endParaRPr lang="ko-KR" altLang="en-US" smtClean="0">
              <a:latin typeface="굴림" charset="-127"/>
              <a:ea typeface="굴림"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4819"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4820"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2A2DC2A-E6B8-428D-AA8D-B83037758667}" type="slidenum">
              <a:rPr lang="ko-KR" altLang="en-US" smtClean="0">
                <a:latin typeface="굴림" charset="-127"/>
                <a:ea typeface="굴림" charset="-127"/>
              </a:rPr>
              <a:pPr/>
              <a:t>11</a:t>
            </a:fld>
            <a:endParaRPr lang="ko-KR" altLang="en-US" smtClean="0">
              <a:latin typeface="굴림" charset="-127"/>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5843"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5844"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676BA3-C9EA-4697-97E5-299DE5245B28}" type="slidenum">
              <a:rPr lang="ko-KR" altLang="en-US" smtClean="0">
                <a:latin typeface="굴림" charset="-127"/>
                <a:ea typeface="굴림" charset="-127"/>
              </a:rPr>
              <a:pPr/>
              <a:t>12</a:t>
            </a:fld>
            <a:endParaRPr lang="ko-KR" altLang="en-US" smtClean="0">
              <a:latin typeface="굴림" charset="-127"/>
              <a:ea typeface="굴림"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6867"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6868"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B909888-1A91-4219-A3ED-741DBD10556A}" type="slidenum">
              <a:rPr lang="ko-KR" altLang="en-US" smtClean="0">
                <a:latin typeface="굴림" charset="-127"/>
                <a:ea typeface="굴림" charset="-127"/>
              </a:rPr>
              <a:pPr/>
              <a:t>13</a:t>
            </a:fld>
            <a:endParaRPr lang="ko-KR" altLang="en-US" smtClean="0">
              <a:latin typeface="굴림" charset="-127"/>
              <a:ea typeface="굴림"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슬라이드 이미지 개체 틀 1"/>
          <p:cNvSpPr>
            <a:spLocks noGrp="1" noRot="1" noChangeAspect="1" noTextEdit="1"/>
          </p:cNvSpPr>
          <p:nvPr>
            <p:ph type="sldImg"/>
          </p:nvPr>
        </p:nvSpPr>
        <p:spPr bwMode="auto">
          <a:noFill/>
          <a:ln>
            <a:solidFill>
              <a:srgbClr val="000000"/>
            </a:solidFill>
            <a:miter lim="800000"/>
            <a:headEnd/>
            <a:tailEnd/>
          </a:ln>
        </p:spPr>
      </p:sp>
      <p:sp>
        <p:nvSpPr>
          <p:cNvPr id="37891" name="슬라이드 노트 개체 틀 2"/>
          <p:cNvSpPr>
            <a:spLocks noGrp="1"/>
          </p:cNvSpPr>
          <p:nvPr>
            <p:ph type="body" idx="1"/>
          </p:nvPr>
        </p:nvSpPr>
        <p:spPr bwMode="auto">
          <a:noFill/>
        </p:spPr>
        <p:txBody>
          <a:bodyPr wrap="square" numCol="1" anchor="t" anchorCtr="0" compatLnSpc="1">
            <a:prstTxWarp prst="textNoShape">
              <a:avLst/>
            </a:prstTxWarp>
          </a:bodyPr>
          <a:lstStyle/>
          <a:p>
            <a:endParaRPr lang="ko-KR" altLang="en-US" smtClean="0"/>
          </a:p>
        </p:txBody>
      </p:sp>
      <p:sp>
        <p:nvSpPr>
          <p:cNvPr id="37892" name="슬라이드 번호 개체 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265B189-63BF-4CE2-B49D-95E1EBEFFDA3}" type="slidenum">
              <a:rPr lang="ko-KR" altLang="en-US" smtClean="0">
                <a:latin typeface="굴림" charset="-127"/>
                <a:ea typeface="굴림" charset="-127"/>
              </a:rPr>
              <a:pPr/>
              <a:t>15</a:t>
            </a:fld>
            <a:endParaRPr lang="ko-KR" altLang="en-US" smtClean="0">
              <a:latin typeface="굴림" charset="-127"/>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sp>
        <p:nvSpPr>
          <p:cNvPr id="4" name="직각 삼각형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latinLnBrk="0">
              <a:defRPr/>
            </a:pPr>
            <a:endParaRPr kumimoji="0" lang="en-US"/>
          </a:p>
        </p:txBody>
      </p:sp>
      <p:grpSp>
        <p:nvGrpSpPr>
          <p:cNvPr id="5" name="그룹 16"/>
          <p:cNvGrpSpPr>
            <a:grpSpLocks/>
          </p:cNvGrpSpPr>
          <p:nvPr/>
        </p:nvGrpSpPr>
        <p:grpSpPr bwMode="auto">
          <a:xfrm>
            <a:off x="-3175" y="4953000"/>
            <a:ext cx="9147175" cy="1911350"/>
            <a:chOff x="-3765" y="4832896"/>
            <a:chExt cx="9147765" cy="2032192"/>
          </a:xfrm>
        </p:grpSpPr>
        <p:sp>
          <p:nvSpPr>
            <p:cNvPr id="6" name="자유형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kumimoji="0" lang="en-US">
                <a:latin typeface="굴림" pitchFamily="50" charset="-127"/>
                <a:ea typeface="굴림" pitchFamily="50" charset="-127"/>
              </a:endParaRPr>
            </a:p>
          </p:txBody>
        </p:sp>
        <p:sp>
          <p:nvSpPr>
            <p:cNvPr id="7" name="자유형 19"/>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lgn="ctr">
              <a:noFill/>
              <a:prstDash val="solid"/>
              <a:round/>
              <a:headEnd type="none" w="med" len="med"/>
              <a:tailEnd type="none" w="med" len="med"/>
            </a:ln>
          </p:spPr>
          <p:txBody>
            <a:bodyPr/>
            <a:lstStyle/>
            <a:p>
              <a:pPr>
                <a:defRPr/>
              </a:pPr>
              <a:endParaRPr lang="ko-KR" altLang="en-US">
                <a:latin typeface="굴림" pitchFamily="50" charset="-127"/>
                <a:ea typeface="굴림" pitchFamily="50" charset="-127"/>
              </a:endParaRPr>
            </a:p>
          </p:txBody>
        </p:sp>
        <p:sp>
          <p:nvSpPr>
            <p:cNvPr id="8" name="자유형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latinLnBrk="0">
                <a:defRPr/>
              </a:pPr>
              <a:endParaRPr kumimoji="0" lang="en-US"/>
            </a:p>
          </p:txBody>
        </p:sp>
        <p:cxnSp>
          <p:nvCxnSpPr>
            <p:cNvPr id="10" name="직선 연결선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제목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ko-KR" altLang="en-US" smtClean="0"/>
              <a:t>마스터 제목 스타일 편집</a:t>
            </a:r>
            <a:endParaRPr lang="en-US"/>
          </a:p>
        </p:txBody>
      </p:sp>
      <p:sp>
        <p:nvSpPr>
          <p:cNvPr id="17" name="부제목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ko-KR" altLang="en-US" smtClean="0"/>
              <a:t>마스터 부제목 스타일 편집</a:t>
            </a:r>
            <a:endParaRPr lang="en-US"/>
          </a:p>
        </p:txBody>
      </p:sp>
      <p:sp>
        <p:nvSpPr>
          <p:cNvPr id="11" name="날짜 개체 틀 29"/>
          <p:cNvSpPr>
            <a:spLocks noGrp="1"/>
          </p:cNvSpPr>
          <p:nvPr>
            <p:ph type="dt" sz="half" idx="10"/>
          </p:nvPr>
        </p:nvSpPr>
        <p:spPr/>
        <p:txBody>
          <a:bodyPr/>
          <a:lstStyle>
            <a:lvl1pPr>
              <a:defRPr>
                <a:solidFill>
                  <a:srgbClr val="FFFFFF"/>
                </a:solidFill>
              </a:defRPr>
            </a:lvl1pPr>
            <a:extLst/>
          </a:lstStyle>
          <a:p>
            <a:pPr>
              <a:defRPr/>
            </a:pPr>
            <a:fld id="{109CF2BD-7A7E-4E56-AD62-E040A1CAA22F}" type="datetimeFigureOut">
              <a:rPr lang="en-US"/>
              <a:pPr>
                <a:defRPr/>
              </a:pPr>
              <a:t>11/22/2012</a:t>
            </a:fld>
            <a:endParaRPr lang="en-US"/>
          </a:p>
        </p:txBody>
      </p:sp>
      <p:sp>
        <p:nvSpPr>
          <p:cNvPr id="12" name="바닥글 개체 틀 18"/>
          <p:cNvSpPr>
            <a:spLocks noGrp="1"/>
          </p:cNvSpPr>
          <p:nvPr>
            <p:ph type="ftr" sz="quarter" idx="11"/>
          </p:nvPr>
        </p:nvSpPr>
        <p:spPr/>
        <p:txBody>
          <a:bodyPr/>
          <a:lstStyle>
            <a:lvl1pPr>
              <a:defRPr>
                <a:solidFill>
                  <a:schemeClr val="accent1">
                    <a:tint val="20000"/>
                  </a:schemeClr>
                </a:solidFill>
              </a:defRPr>
            </a:lvl1pPr>
            <a:extLst/>
          </a:lstStyle>
          <a:p>
            <a:pPr>
              <a:defRPr/>
            </a:pPr>
            <a:endParaRPr lang="ko-KR" altLang="en-US"/>
          </a:p>
        </p:txBody>
      </p:sp>
      <p:sp>
        <p:nvSpPr>
          <p:cNvPr id="13" name="슬라이드 번호 개체 틀 26"/>
          <p:cNvSpPr>
            <a:spLocks noGrp="1"/>
          </p:cNvSpPr>
          <p:nvPr>
            <p:ph type="sldNum" sz="quarter" idx="12"/>
          </p:nvPr>
        </p:nvSpPr>
        <p:spPr/>
        <p:txBody>
          <a:bodyPr/>
          <a:lstStyle>
            <a:lvl1pPr>
              <a:defRPr>
                <a:solidFill>
                  <a:srgbClr val="FFFFFF"/>
                </a:solidFill>
              </a:defRPr>
            </a:lvl1pPr>
            <a:extLst/>
          </a:lstStyle>
          <a:p>
            <a:pPr>
              <a:defRPr/>
            </a:pPr>
            <a:fld id="{F9D9ECAB-674A-41C7-8B76-B909CCF4A059}" type="slidenum">
              <a:rPr lang="ko-KR" altLang="en-US"/>
              <a:pPr>
                <a:defRPr/>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extLs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457200" y="1481329"/>
            <a:ext cx="8229600" cy="4386071"/>
          </a:xfrm>
        </p:spPr>
        <p:txBody>
          <a:bodyPr vert="eaVert"/>
          <a:lstStyle>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9"/>
          <p:cNvSpPr>
            <a:spLocks noGrp="1"/>
          </p:cNvSpPr>
          <p:nvPr>
            <p:ph type="dt" sz="half" idx="10"/>
          </p:nvPr>
        </p:nvSpPr>
        <p:spPr/>
        <p:txBody>
          <a:bodyPr/>
          <a:lstStyle>
            <a:lvl1pPr>
              <a:defRPr/>
            </a:lvl1pPr>
          </a:lstStyle>
          <a:p>
            <a:pPr>
              <a:defRPr/>
            </a:pPr>
            <a:fld id="{49CCB089-0D86-4513-A7FF-DF83FBE043C4}" type="datetimeFigureOut">
              <a:rPr lang="en-US"/>
              <a:pPr>
                <a:defRPr/>
              </a:pPr>
              <a:t>11/22/2012</a:t>
            </a:fld>
            <a:endParaRPr lang="en-US"/>
          </a:p>
        </p:txBody>
      </p:sp>
      <p:sp>
        <p:nvSpPr>
          <p:cNvPr id="5" name="바닥글 개체 틀 21"/>
          <p:cNvSpPr>
            <a:spLocks noGrp="1"/>
          </p:cNvSpPr>
          <p:nvPr>
            <p:ph type="ftr" sz="quarter" idx="11"/>
          </p:nvPr>
        </p:nvSpPr>
        <p:spPr/>
        <p:txBody>
          <a:bodyPr/>
          <a:lstStyle>
            <a:lvl1pPr>
              <a:defRPr/>
            </a:lvl1pPr>
          </a:lstStyle>
          <a:p>
            <a:pPr>
              <a:defRPr/>
            </a:pPr>
            <a:endParaRPr lang="ko-KR" altLang="en-US"/>
          </a:p>
        </p:txBody>
      </p:sp>
      <p:sp>
        <p:nvSpPr>
          <p:cNvPr id="6" name="슬라이드 번호 개체 틀 17"/>
          <p:cNvSpPr>
            <a:spLocks noGrp="1"/>
          </p:cNvSpPr>
          <p:nvPr>
            <p:ph type="sldNum" sz="quarter" idx="12"/>
          </p:nvPr>
        </p:nvSpPr>
        <p:spPr/>
        <p:txBody>
          <a:bodyPr/>
          <a:lstStyle>
            <a:lvl1pPr>
              <a:defRPr/>
            </a:lvl1pPr>
          </a:lstStyle>
          <a:p>
            <a:pPr>
              <a:defRPr/>
            </a:pPr>
            <a:fld id="{A267CE1A-5BEA-47A5-AFCA-310689640ED1}" type="slidenum">
              <a:rPr lang="ko-KR" altLang="en-US"/>
              <a:pPr>
                <a:defRPr/>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844013" y="274640"/>
            <a:ext cx="1777470" cy="5592761"/>
          </a:xfrm>
        </p:spPr>
        <p:txBody>
          <a:bodyPr vert="eaVert"/>
          <a:lstStyle>
            <a:extLs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457200" y="274641"/>
            <a:ext cx="6324600" cy="5592760"/>
          </a:xfrm>
        </p:spPr>
        <p:txBody>
          <a:bodyPr vert="eaVert"/>
          <a:lstStyle>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9"/>
          <p:cNvSpPr>
            <a:spLocks noGrp="1"/>
          </p:cNvSpPr>
          <p:nvPr>
            <p:ph type="dt" sz="half" idx="10"/>
          </p:nvPr>
        </p:nvSpPr>
        <p:spPr/>
        <p:txBody>
          <a:bodyPr/>
          <a:lstStyle>
            <a:lvl1pPr>
              <a:defRPr/>
            </a:lvl1pPr>
          </a:lstStyle>
          <a:p>
            <a:pPr>
              <a:defRPr/>
            </a:pPr>
            <a:fld id="{7A92102B-77AC-4418-9E97-9194C027507F}" type="datetimeFigureOut">
              <a:rPr lang="en-US"/>
              <a:pPr>
                <a:defRPr/>
              </a:pPr>
              <a:t>11/22/2012</a:t>
            </a:fld>
            <a:endParaRPr lang="en-US"/>
          </a:p>
        </p:txBody>
      </p:sp>
      <p:sp>
        <p:nvSpPr>
          <p:cNvPr id="5" name="바닥글 개체 틀 21"/>
          <p:cNvSpPr>
            <a:spLocks noGrp="1"/>
          </p:cNvSpPr>
          <p:nvPr>
            <p:ph type="ftr" sz="quarter" idx="11"/>
          </p:nvPr>
        </p:nvSpPr>
        <p:spPr/>
        <p:txBody>
          <a:bodyPr/>
          <a:lstStyle>
            <a:lvl1pPr>
              <a:defRPr/>
            </a:lvl1pPr>
          </a:lstStyle>
          <a:p>
            <a:pPr>
              <a:defRPr/>
            </a:pPr>
            <a:endParaRPr lang="ko-KR" altLang="en-US"/>
          </a:p>
        </p:txBody>
      </p:sp>
      <p:sp>
        <p:nvSpPr>
          <p:cNvPr id="6" name="슬라이드 번호 개체 틀 17"/>
          <p:cNvSpPr>
            <a:spLocks noGrp="1"/>
          </p:cNvSpPr>
          <p:nvPr>
            <p:ph type="sldNum" sz="quarter" idx="12"/>
          </p:nvPr>
        </p:nvSpPr>
        <p:spPr/>
        <p:txBody>
          <a:bodyPr/>
          <a:lstStyle>
            <a:lvl1pPr>
              <a:defRPr/>
            </a:lvl1pPr>
          </a:lstStyle>
          <a:p>
            <a:pPr>
              <a:defRPr/>
            </a:pPr>
            <a:fld id="{A7E5AD6F-5973-46AC-9038-C6545189D177}" type="slidenum">
              <a:rPr lang="ko-KR" altLang="en-US"/>
              <a:pPr>
                <a:defRPr/>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lstStyle>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제목 6"/>
          <p:cNvSpPr>
            <a:spLocks noGrp="1"/>
          </p:cNvSpPr>
          <p:nvPr>
            <p:ph type="title"/>
          </p:nvPr>
        </p:nvSpPr>
        <p:spPr/>
        <p:txBody>
          <a:bodyPr rtlCol="0"/>
          <a:lstStyle>
            <a:extLst/>
          </a:lstStyle>
          <a:p>
            <a:r>
              <a:rPr lang="ko-KR" altLang="en-US" smtClean="0"/>
              <a:t>마스터 제목 스타일 편집</a:t>
            </a:r>
            <a:endParaRPr lang="en-US"/>
          </a:p>
        </p:txBody>
      </p:sp>
      <p:sp>
        <p:nvSpPr>
          <p:cNvPr id="4" name="날짜 개체 틀 9"/>
          <p:cNvSpPr>
            <a:spLocks noGrp="1"/>
          </p:cNvSpPr>
          <p:nvPr>
            <p:ph type="dt" sz="half" idx="10"/>
          </p:nvPr>
        </p:nvSpPr>
        <p:spPr/>
        <p:txBody>
          <a:bodyPr/>
          <a:lstStyle>
            <a:lvl1pPr>
              <a:defRPr/>
            </a:lvl1pPr>
          </a:lstStyle>
          <a:p>
            <a:pPr>
              <a:defRPr/>
            </a:pPr>
            <a:fld id="{DF24602D-4470-4AB7-BD89-A65F3B8A6B6B}" type="datetimeFigureOut">
              <a:rPr lang="en-US"/>
              <a:pPr>
                <a:defRPr/>
              </a:pPr>
              <a:t>11/22/2012</a:t>
            </a:fld>
            <a:endParaRPr lang="en-US"/>
          </a:p>
        </p:txBody>
      </p:sp>
      <p:sp>
        <p:nvSpPr>
          <p:cNvPr id="5" name="바닥글 개체 틀 21"/>
          <p:cNvSpPr>
            <a:spLocks noGrp="1"/>
          </p:cNvSpPr>
          <p:nvPr>
            <p:ph type="ftr" sz="quarter" idx="11"/>
          </p:nvPr>
        </p:nvSpPr>
        <p:spPr/>
        <p:txBody>
          <a:bodyPr/>
          <a:lstStyle>
            <a:lvl1pPr>
              <a:defRPr/>
            </a:lvl1pPr>
          </a:lstStyle>
          <a:p>
            <a:pPr>
              <a:defRPr/>
            </a:pPr>
            <a:endParaRPr lang="ko-KR" altLang="en-US"/>
          </a:p>
        </p:txBody>
      </p:sp>
      <p:sp>
        <p:nvSpPr>
          <p:cNvPr id="6" name="슬라이드 번호 개체 틀 17"/>
          <p:cNvSpPr>
            <a:spLocks noGrp="1"/>
          </p:cNvSpPr>
          <p:nvPr>
            <p:ph type="sldNum" sz="quarter" idx="12"/>
          </p:nvPr>
        </p:nvSpPr>
        <p:spPr/>
        <p:txBody>
          <a:bodyPr/>
          <a:lstStyle>
            <a:lvl1pPr>
              <a:defRPr/>
            </a:lvl1pPr>
          </a:lstStyle>
          <a:p>
            <a:pPr>
              <a:defRPr/>
            </a:pPr>
            <a:fld id="{83A3CABB-728C-4B53-9162-652C25392EE5}" type="slidenum">
              <a:rPr lang="ko-KR" altLang="en-US"/>
              <a:pPr>
                <a:defRPr/>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bg>
      <p:bgRef idx="1002">
        <a:schemeClr val="bg1"/>
      </p:bgRef>
    </p:bg>
    <p:spTree>
      <p:nvGrpSpPr>
        <p:cNvPr id="1" name=""/>
        <p:cNvGrpSpPr/>
        <p:nvPr/>
      </p:nvGrpSpPr>
      <p:grpSpPr>
        <a:xfrm>
          <a:off x="0" y="0"/>
          <a:ext cx="0" cy="0"/>
          <a:chOff x="0" y="0"/>
          <a:chExt cx="0" cy="0"/>
        </a:xfrm>
      </p:grpSpPr>
      <p:sp>
        <p:nvSpPr>
          <p:cNvPr id="4" name="갈매기형 수장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latinLnBrk="0">
              <a:defRPr/>
            </a:pPr>
            <a:endParaRPr kumimoji="0" lang="en-US"/>
          </a:p>
        </p:txBody>
      </p:sp>
      <p:sp>
        <p:nvSpPr>
          <p:cNvPr id="5" name="갈매기형 수장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latinLnBrk="0">
              <a:defRPr/>
            </a:pPr>
            <a:endParaRPr kumimoji="0" lang="en-US"/>
          </a:p>
        </p:txBody>
      </p:sp>
      <p:sp>
        <p:nvSpPr>
          <p:cNvPr id="2" name="제목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ko-KR" altLang="en-US" smtClean="0"/>
              <a:t>마스터 제목 스타일 편집</a:t>
            </a:r>
            <a:endParaRPr lang="en-US"/>
          </a:p>
        </p:txBody>
      </p:sp>
      <p:sp>
        <p:nvSpPr>
          <p:cNvPr id="3" name="텍스트 개체 틀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ko-KR" altLang="en-US" smtClean="0"/>
              <a:t>마스터 텍스트 스타일을 편집합니다</a:t>
            </a:r>
          </a:p>
        </p:txBody>
      </p:sp>
      <p:sp>
        <p:nvSpPr>
          <p:cNvPr id="6" name="날짜 개체 틀 3"/>
          <p:cNvSpPr>
            <a:spLocks noGrp="1"/>
          </p:cNvSpPr>
          <p:nvPr>
            <p:ph type="dt" sz="half" idx="10"/>
          </p:nvPr>
        </p:nvSpPr>
        <p:spPr/>
        <p:txBody>
          <a:bodyPr/>
          <a:lstStyle>
            <a:lvl1pPr>
              <a:defRPr/>
            </a:lvl1pPr>
            <a:extLst/>
          </a:lstStyle>
          <a:p>
            <a:pPr>
              <a:defRPr/>
            </a:pPr>
            <a:fld id="{8CD36A10-6063-45C2-B2E1-CF9BD733C4E4}" type="datetimeFigureOut">
              <a:rPr lang="en-US"/>
              <a:pPr>
                <a:defRPr/>
              </a:pPr>
              <a:t>11/22/2012</a:t>
            </a:fld>
            <a:endParaRPr lang="en-US"/>
          </a:p>
        </p:txBody>
      </p:sp>
      <p:sp>
        <p:nvSpPr>
          <p:cNvPr id="7" name="바닥글 개체 틀 4"/>
          <p:cNvSpPr>
            <a:spLocks noGrp="1"/>
          </p:cNvSpPr>
          <p:nvPr>
            <p:ph type="ftr" sz="quarter" idx="11"/>
          </p:nvPr>
        </p:nvSpPr>
        <p:spPr/>
        <p:txBody>
          <a:bodyPr/>
          <a:lstStyle>
            <a:lvl1pPr>
              <a:defRPr/>
            </a:lvl1pPr>
            <a:extLst/>
          </a:lstStyle>
          <a:p>
            <a:pPr>
              <a:defRPr/>
            </a:pPr>
            <a:endParaRPr lang="ko-KR" altLang="en-US"/>
          </a:p>
        </p:txBody>
      </p:sp>
      <p:sp>
        <p:nvSpPr>
          <p:cNvPr id="8" name="슬라이드 번호 개체 틀 5"/>
          <p:cNvSpPr>
            <a:spLocks noGrp="1"/>
          </p:cNvSpPr>
          <p:nvPr>
            <p:ph type="sldNum" sz="quarter" idx="12"/>
          </p:nvPr>
        </p:nvSpPr>
        <p:spPr/>
        <p:txBody>
          <a:bodyPr/>
          <a:lstStyle>
            <a:lvl1pPr>
              <a:defRPr/>
            </a:lvl1pPr>
            <a:extLst/>
          </a:lstStyle>
          <a:p>
            <a:pPr>
              <a:defRPr/>
            </a:pPr>
            <a:fld id="{2FB51CAF-67B2-471C-A2BA-377CE3CA5B7F}" type="slidenum">
              <a:rPr lang="ko-KR" altLang="en-US"/>
              <a:pPr>
                <a:defRPr/>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bg>
      <p:bgRef idx="1002">
        <a:schemeClr val="bg1"/>
      </p:bgRef>
    </p:bg>
    <p:spTree>
      <p:nvGrpSpPr>
        <p:cNvPr id="1" name=""/>
        <p:cNvGrpSpPr/>
        <p:nvPr/>
      </p:nvGrpSpPr>
      <p:grpSpPr>
        <a:xfrm>
          <a:off x="0" y="0"/>
          <a:ext cx="0" cy="0"/>
          <a:chOff x="0" y="0"/>
          <a:chExt cx="0" cy="0"/>
        </a:xfrm>
      </p:grpSpPr>
      <p:sp>
        <p:nvSpPr>
          <p:cNvPr id="3" name="내용 개체 틀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8" name="제목 7"/>
          <p:cNvSpPr>
            <a:spLocks noGrp="1"/>
          </p:cNvSpPr>
          <p:nvPr>
            <p:ph type="title"/>
          </p:nvPr>
        </p:nvSpPr>
        <p:spPr/>
        <p:txBody>
          <a:bodyPr rtlCol="0"/>
          <a:lstStyle>
            <a:extLst/>
          </a:lstStyle>
          <a:p>
            <a:r>
              <a:rPr lang="ko-KR" altLang="en-US" smtClean="0"/>
              <a:t>마스터 제목 스타일 편집</a:t>
            </a:r>
            <a:endParaRPr lang="en-US"/>
          </a:p>
        </p:txBody>
      </p:sp>
      <p:sp>
        <p:nvSpPr>
          <p:cNvPr id="5" name="날짜 개체 틀 4"/>
          <p:cNvSpPr>
            <a:spLocks noGrp="1"/>
          </p:cNvSpPr>
          <p:nvPr>
            <p:ph type="dt" sz="half" idx="10"/>
          </p:nvPr>
        </p:nvSpPr>
        <p:spPr/>
        <p:txBody>
          <a:bodyPr/>
          <a:lstStyle>
            <a:lvl1pPr>
              <a:defRPr/>
            </a:lvl1pPr>
            <a:extLst/>
          </a:lstStyle>
          <a:p>
            <a:pPr>
              <a:defRPr/>
            </a:pPr>
            <a:fld id="{F5129507-707A-45FF-BE81-A2DE70A2C820}" type="datetimeFigureOut">
              <a:rPr lang="en-US"/>
              <a:pPr>
                <a:defRPr/>
              </a:pPr>
              <a:t>11/22/2012</a:t>
            </a:fld>
            <a:endParaRPr lang="en-US"/>
          </a:p>
        </p:txBody>
      </p:sp>
      <p:sp>
        <p:nvSpPr>
          <p:cNvPr id="6" name="바닥글 개체 틀 5"/>
          <p:cNvSpPr>
            <a:spLocks noGrp="1"/>
          </p:cNvSpPr>
          <p:nvPr>
            <p:ph type="ftr" sz="quarter" idx="11"/>
          </p:nvPr>
        </p:nvSpPr>
        <p:spPr/>
        <p:txBody>
          <a:bodyPr/>
          <a:lstStyle>
            <a:lvl1pPr>
              <a:defRPr/>
            </a:lvl1pPr>
            <a:extLst/>
          </a:lstStyle>
          <a:p>
            <a:pPr>
              <a:defRPr/>
            </a:pPr>
            <a:endParaRPr lang="ko-KR" altLang="en-US"/>
          </a:p>
        </p:txBody>
      </p:sp>
      <p:sp>
        <p:nvSpPr>
          <p:cNvPr id="7" name="슬라이드 번호 개체 틀 6"/>
          <p:cNvSpPr>
            <a:spLocks noGrp="1"/>
          </p:cNvSpPr>
          <p:nvPr>
            <p:ph type="sldNum" sz="quarter" idx="12"/>
          </p:nvPr>
        </p:nvSpPr>
        <p:spPr/>
        <p:txBody>
          <a:bodyPr/>
          <a:lstStyle>
            <a:lvl1pPr>
              <a:defRPr/>
            </a:lvl1pPr>
            <a:extLst/>
          </a:lstStyle>
          <a:p>
            <a:pPr>
              <a:defRPr/>
            </a:pPr>
            <a:fld id="{FFFDCCF7-FB53-4860-8BA0-C6D78AB1F370}" type="slidenum">
              <a:rPr lang="ko-KR" altLang="en-US"/>
              <a:pPr>
                <a:defRPr/>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비교">
    <p:bg>
      <p:bgRef idx="1003">
        <a:schemeClr val="bg1"/>
      </p:bgRef>
    </p:bg>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8229600" cy="1143000"/>
          </a:xfrm>
        </p:spPr>
        <p:txBody>
          <a:bodyPr/>
          <a:lstStyle>
            <a:lvl1pPr>
              <a:defRPr/>
            </a:lvl1pPr>
            <a:extLst/>
          </a:lstStyle>
          <a:p>
            <a:r>
              <a:rPr lang="ko-KR" altLang="en-US" smtClean="0"/>
              <a:t>마스터 제목 스타일 편집</a:t>
            </a:r>
            <a:endParaRPr lang="en-US"/>
          </a:p>
        </p:txBody>
      </p:sp>
      <p:sp>
        <p:nvSpPr>
          <p:cNvPr id="3" name="텍스트 개체 틀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ko-KR" altLang="en-US" smtClean="0"/>
              <a:t>마스터 텍스트 스타일을 편집합니다</a:t>
            </a:r>
          </a:p>
        </p:txBody>
      </p:sp>
      <p:sp>
        <p:nvSpPr>
          <p:cNvPr id="4" name="텍스트 개체 틀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ko-KR" altLang="en-US" smtClean="0"/>
              <a:t>마스터 텍스트 스타일을 편집합니다</a:t>
            </a:r>
          </a:p>
        </p:txBody>
      </p:sp>
      <p:sp>
        <p:nvSpPr>
          <p:cNvPr id="5" name="내용 개체 틀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내용 개체 틀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lvl1pPr>
              <a:defRPr/>
            </a:lvl1pPr>
            <a:extLst/>
          </a:lstStyle>
          <a:p>
            <a:pPr>
              <a:defRPr/>
            </a:pPr>
            <a:fld id="{139389FD-25FC-4E09-A43B-2A160FF0C099}" type="datetimeFigureOut">
              <a:rPr lang="en-US"/>
              <a:pPr>
                <a:defRPr/>
              </a:pPr>
              <a:t>11/22/2012</a:t>
            </a:fld>
            <a:endParaRPr lang="en-US"/>
          </a:p>
        </p:txBody>
      </p:sp>
      <p:sp>
        <p:nvSpPr>
          <p:cNvPr id="8" name="바닥글 개체 틀 7"/>
          <p:cNvSpPr>
            <a:spLocks noGrp="1"/>
          </p:cNvSpPr>
          <p:nvPr>
            <p:ph type="ftr" sz="quarter" idx="11"/>
          </p:nvPr>
        </p:nvSpPr>
        <p:spPr/>
        <p:txBody>
          <a:bodyPr/>
          <a:lstStyle>
            <a:lvl1pPr>
              <a:defRPr/>
            </a:lvl1pPr>
            <a:extLst/>
          </a:lstStyle>
          <a:p>
            <a:pPr>
              <a:defRPr/>
            </a:pPr>
            <a:endParaRPr lang="ko-KR" altLang="en-US"/>
          </a:p>
        </p:txBody>
      </p:sp>
      <p:sp>
        <p:nvSpPr>
          <p:cNvPr id="9" name="슬라이드 번호 개체 틀 8"/>
          <p:cNvSpPr>
            <a:spLocks noGrp="1"/>
          </p:cNvSpPr>
          <p:nvPr>
            <p:ph type="sldNum" sz="quarter" idx="12"/>
          </p:nvPr>
        </p:nvSpPr>
        <p:spPr/>
        <p:txBody>
          <a:bodyPr/>
          <a:lstStyle>
            <a:lvl1pPr>
              <a:defRPr/>
            </a:lvl1pPr>
            <a:extLst/>
          </a:lstStyle>
          <a:p>
            <a:pPr>
              <a:defRPr/>
            </a:pPr>
            <a:fld id="{61A96EE3-0C5A-4FD5-9015-E5070A0062D6}" type="slidenum">
              <a:rPr lang="ko-KR" altLang="en-US"/>
              <a:pPr>
                <a:defRPr/>
              </a:pPr>
              <a:t>‹#›</a:t>
            </a:fld>
            <a:endParaRPr lang="ko-KR"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bg>
      <p:bgRef idx="1002">
        <a:schemeClr val="bg1"/>
      </p:bgRef>
    </p:bg>
    <p:spTree>
      <p:nvGrpSpPr>
        <p:cNvPr id="1" name=""/>
        <p:cNvGrpSpPr/>
        <p:nvPr/>
      </p:nvGrpSpPr>
      <p:grpSpPr>
        <a:xfrm>
          <a:off x="0" y="0"/>
          <a:ext cx="0" cy="0"/>
          <a:chOff x="0" y="0"/>
          <a:chExt cx="0" cy="0"/>
        </a:xfrm>
      </p:grpSpPr>
      <p:sp>
        <p:nvSpPr>
          <p:cNvPr id="6" name="제목 5"/>
          <p:cNvSpPr>
            <a:spLocks noGrp="1"/>
          </p:cNvSpPr>
          <p:nvPr>
            <p:ph type="title"/>
          </p:nvPr>
        </p:nvSpPr>
        <p:spPr/>
        <p:txBody>
          <a:bodyPr rtlCol="0"/>
          <a:lstStyle>
            <a:extLst/>
          </a:lstStyle>
          <a:p>
            <a:r>
              <a:rPr lang="ko-KR" altLang="en-US" smtClean="0"/>
              <a:t>마스터 제목 스타일 편집</a:t>
            </a:r>
            <a:endParaRPr lang="en-US"/>
          </a:p>
        </p:txBody>
      </p:sp>
      <p:sp>
        <p:nvSpPr>
          <p:cNvPr id="3" name="날짜 개체 틀 2"/>
          <p:cNvSpPr>
            <a:spLocks noGrp="1"/>
          </p:cNvSpPr>
          <p:nvPr>
            <p:ph type="dt" sz="half" idx="10"/>
          </p:nvPr>
        </p:nvSpPr>
        <p:spPr/>
        <p:txBody>
          <a:bodyPr/>
          <a:lstStyle>
            <a:lvl1pPr>
              <a:defRPr/>
            </a:lvl1pPr>
            <a:extLst/>
          </a:lstStyle>
          <a:p>
            <a:pPr>
              <a:defRPr/>
            </a:pPr>
            <a:fld id="{C46DF68C-163A-4607-AFA2-425FCE8AD1E0}" type="datetimeFigureOut">
              <a:rPr lang="en-US"/>
              <a:pPr>
                <a:defRPr/>
              </a:pPr>
              <a:t>11/22/2012</a:t>
            </a:fld>
            <a:endParaRPr lang="en-US"/>
          </a:p>
        </p:txBody>
      </p:sp>
      <p:sp>
        <p:nvSpPr>
          <p:cNvPr id="4" name="바닥글 개체 틀 3"/>
          <p:cNvSpPr>
            <a:spLocks noGrp="1"/>
          </p:cNvSpPr>
          <p:nvPr>
            <p:ph type="ftr" sz="quarter" idx="11"/>
          </p:nvPr>
        </p:nvSpPr>
        <p:spPr/>
        <p:txBody>
          <a:bodyPr/>
          <a:lstStyle>
            <a:lvl1pPr>
              <a:defRPr/>
            </a:lvl1pPr>
            <a:extLst/>
          </a:lstStyle>
          <a:p>
            <a:pPr>
              <a:defRPr/>
            </a:pPr>
            <a:endParaRPr lang="ko-KR" altLang="en-US"/>
          </a:p>
        </p:txBody>
      </p:sp>
      <p:sp>
        <p:nvSpPr>
          <p:cNvPr id="5" name="슬라이드 번호 개체 틀 4"/>
          <p:cNvSpPr>
            <a:spLocks noGrp="1"/>
          </p:cNvSpPr>
          <p:nvPr>
            <p:ph type="sldNum" sz="quarter" idx="12"/>
          </p:nvPr>
        </p:nvSpPr>
        <p:spPr/>
        <p:txBody>
          <a:bodyPr/>
          <a:lstStyle>
            <a:lvl1pPr>
              <a:defRPr/>
            </a:lvl1pPr>
            <a:extLst/>
          </a:lstStyle>
          <a:p>
            <a:pPr>
              <a:defRPr/>
            </a:pPr>
            <a:fld id="{3284DDED-FA64-4F07-8D9B-C04AECBE4A68}" type="slidenum">
              <a:rPr lang="ko-KR" altLang="en-US"/>
              <a:pPr>
                <a:defRPr/>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9"/>
          <p:cNvSpPr>
            <a:spLocks noGrp="1"/>
          </p:cNvSpPr>
          <p:nvPr>
            <p:ph type="dt" sz="half" idx="10"/>
          </p:nvPr>
        </p:nvSpPr>
        <p:spPr/>
        <p:txBody>
          <a:bodyPr/>
          <a:lstStyle>
            <a:lvl1pPr>
              <a:defRPr/>
            </a:lvl1pPr>
          </a:lstStyle>
          <a:p>
            <a:pPr>
              <a:defRPr/>
            </a:pPr>
            <a:fld id="{3EF8EEDD-9D8A-4406-96E9-6C72BA693080}" type="datetimeFigureOut">
              <a:rPr lang="en-US"/>
              <a:pPr>
                <a:defRPr/>
              </a:pPr>
              <a:t>11/22/2012</a:t>
            </a:fld>
            <a:endParaRPr lang="en-US"/>
          </a:p>
        </p:txBody>
      </p:sp>
      <p:sp>
        <p:nvSpPr>
          <p:cNvPr id="3" name="바닥글 개체 틀 21"/>
          <p:cNvSpPr>
            <a:spLocks noGrp="1"/>
          </p:cNvSpPr>
          <p:nvPr>
            <p:ph type="ftr" sz="quarter" idx="11"/>
          </p:nvPr>
        </p:nvSpPr>
        <p:spPr/>
        <p:txBody>
          <a:bodyPr/>
          <a:lstStyle>
            <a:lvl1pPr>
              <a:defRPr/>
            </a:lvl1pPr>
          </a:lstStyle>
          <a:p>
            <a:pPr>
              <a:defRPr/>
            </a:pPr>
            <a:endParaRPr lang="ko-KR" altLang="en-US"/>
          </a:p>
        </p:txBody>
      </p:sp>
      <p:sp>
        <p:nvSpPr>
          <p:cNvPr id="4" name="슬라이드 번호 개체 틀 17"/>
          <p:cNvSpPr>
            <a:spLocks noGrp="1"/>
          </p:cNvSpPr>
          <p:nvPr>
            <p:ph type="sldNum" sz="quarter" idx="12"/>
          </p:nvPr>
        </p:nvSpPr>
        <p:spPr/>
        <p:txBody>
          <a:bodyPr/>
          <a:lstStyle>
            <a:lvl1pPr>
              <a:defRPr/>
            </a:lvl1pPr>
          </a:lstStyle>
          <a:p>
            <a:pPr>
              <a:defRPr/>
            </a:pPr>
            <a:fld id="{0AA7353C-BE18-4FDE-90A0-B529CA4C8FD8}" type="slidenum">
              <a:rPr lang="ko-KR" altLang="en-US"/>
              <a:pPr>
                <a:defRPr/>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캡션 있는 콘텐츠">
    <p:bg>
      <p:bgRef idx="1003">
        <a:schemeClr val="bg1"/>
      </p:bgRef>
    </p:bg>
    <p:spTree>
      <p:nvGrpSpPr>
        <p:cNvPr id="1" name=""/>
        <p:cNvGrpSpPr/>
        <p:nvPr/>
      </p:nvGrpSpPr>
      <p:grpSpPr>
        <a:xfrm>
          <a:off x="0" y="0"/>
          <a:ext cx="0" cy="0"/>
          <a:chOff x="0" y="0"/>
          <a:chExt cx="0" cy="0"/>
        </a:xfrm>
      </p:grpSpPr>
      <p:sp>
        <p:nvSpPr>
          <p:cNvPr id="2" name="제목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ko-KR" altLang="en-US" smtClean="0"/>
              <a:t>마스터 제목 스타일 편집</a:t>
            </a:r>
            <a:endParaRPr lang="en-US"/>
          </a:p>
        </p:txBody>
      </p:sp>
      <p:sp>
        <p:nvSpPr>
          <p:cNvPr id="3" name="텍스트 개체 틀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ko-KR" altLang="en-US" smtClean="0"/>
              <a:t>마스터 텍스트 스타일을 편집합니다</a:t>
            </a:r>
          </a:p>
        </p:txBody>
      </p:sp>
      <p:sp>
        <p:nvSpPr>
          <p:cNvPr id="4" name="내용 개체 틀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lvl1pPr>
              <a:defRPr/>
            </a:lvl1pPr>
            <a:extLst/>
          </a:lstStyle>
          <a:p>
            <a:pPr>
              <a:defRPr/>
            </a:pPr>
            <a:fld id="{BCAEDDA9-ACE2-463C-83CE-86847F8F0D1C}" type="datetimeFigureOut">
              <a:rPr lang="en-US"/>
              <a:pPr>
                <a:defRPr/>
              </a:pPr>
              <a:t>11/22/2012</a:t>
            </a:fld>
            <a:endParaRPr lang="en-US"/>
          </a:p>
        </p:txBody>
      </p:sp>
      <p:sp>
        <p:nvSpPr>
          <p:cNvPr id="6" name="바닥글 개체 틀 5"/>
          <p:cNvSpPr>
            <a:spLocks noGrp="1"/>
          </p:cNvSpPr>
          <p:nvPr>
            <p:ph type="ftr" sz="quarter" idx="11"/>
          </p:nvPr>
        </p:nvSpPr>
        <p:spPr/>
        <p:txBody>
          <a:bodyPr/>
          <a:lstStyle>
            <a:lvl1pPr>
              <a:defRPr/>
            </a:lvl1pPr>
            <a:extLst/>
          </a:lstStyle>
          <a:p>
            <a:pPr>
              <a:defRPr/>
            </a:pPr>
            <a:endParaRPr lang="ko-KR" altLang="en-US"/>
          </a:p>
        </p:txBody>
      </p:sp>
      <p:sp>
        <p:nvSpPr>
          <p:cNvPr id="7" name="슬라이드 번호 개체 틀 6"/>
          <p:cNvSpPr>
            <a:spLocks noGrp="1"/>
          </p:cNvSpPr>
          <p:nvPr>
            <p:ph type="sldNum" sz="quarter" idx="12"/>
          </p:nvPr>
        </p:nvSpPr>
        <p:spPr/>
        <p:txBody>
          <a:bodyPr/>
          <a:lstStyle>
            <a:lvl1pPr>
              <a:defRPr/>
            </a:lvl1pPr>
            <a:extLst/>
          </a:lstStyle>
          <a:p>
            <a:pPr>
              <a:defRPr/>
            </a:pPr>
            <a:fld id="{5467E288-2C4A-4E9D-A30D-A776DC5744EC}" type="slidenum">
              <a:rPr lang="ko-KR" altLang="en-US"/>
              <a:pPr>
                <a:defRPr/>
              </a:pPr>
              <a:t>‹#›</a:t>
            </a:fld>
            <a:endParaRPr lang="ko-KR"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bg>
      <p:bgRef idx="1002">
        <a:schemeClr val="bg1"/>
      </p:bgRef>
    </p:bg>
    <p:spTree>
      <p:nvGrpSpPr>
        <p:cNvPr id="1" name=""/>
        <p:cNvGrpSpPr/>
        <p:nvPr/>
      </p:nvGrpSpPr>
      <p:grpSpPr>
        <a:xfrm>
          <a:off x="0" y="0"/>
          <a:ext cx="0" cy="0"/>
          <a:chOff x="0" y="0"/>
          <a:chExt cx="0" cy="0"/>
        </a:xfrm>
      </p:grpSpPr>
      <p:sp>
        <p:nvSpPr>
          <p:cNvPr id="5" name="자유형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kumimoji="0" lang="en-US">
              <a:latin typeface="굴림" pitchFamily="50" charset="-127"/>
              <a:ea typeface="굴림" pitchFamily="50" charset="-127"/>
            </a:endParaRPr>
          </a:p>
        </p:txBody>
      </p:sp>
      <p:sp>
        <p:nvSpPr>
          <p:cNvPr id="6" name="자유형 16"/>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pPr>
              <a:defRPr/>
            </a:pPr>
            <a:endParaRPr lang="ko-KR" altLang="en-US">
              <a:latin typeface="굴림" pitchFamily="50" charset="-127"/>
              <a:ea typeface="굴림" pitchFamily="50" charset="-127"/>
            </a:endParaRPr>
          </a:p>
        </p:txBody>
      </p:sp>
      <p:sp>
        <p:nvSpPr>
          <p:cNvPr id="7" name="직각 삼각형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latinLnBrk="0">
              <a:defRPr/>
            </a:pPr>
            <a:endParaRPr kumimoji="0" lang="en-US"/>
          </a:p>
        </p:txBody>
      </p:sp>
      <p:cxnSp>
        <p:nvCxnSpPr>
          <p:cNvPr id="8" name="직선 연결선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갈매기형 수장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latinLnBrk="0">
              <a:defRPr/>
            </a:pPr>
            <a:endParaRPr kumimoji="0" lang="en-US"/>
          </a:p>
        </p:txBody>
      </p:sp>
      <p:sp>
        <p:nvSpPr>
          <p:cNvPr id="10" name="갈매기형 수장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latinLnBrk="0">
              <a:defRPr/>
            </a:pPr>
            <a:endParaRPr kumimoji="0" lang="en-US"/>
          </a:p>
        </p:txBody>
      </p:sp>
      <p:sp>
        <p:nvSpPr>
          <p:cNvPr id="4" name="텍스트 개체 틀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ko-KR" altLang="en-US" smtClean="0"/>
              <a:t>마스터 텍스트 스타일을 편집합니다</a:t>
            </a:r>
          </a:p>
        </p:txBody>
      </p:sp>
      <p:sp>
        <p:nvSpPr>
          <p:cNvPr id="3" name="그림 개체 틀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ko-KR" altLang="en-US" noProof="0" smtClean="0"/>
              <a:t>그림을 추가하려면 아이콘을 클릭하십시오</a:t>
            </a:r>
            <a:endParaRPr lang="en-US" noProof="0" dirty="0"/>
          </a:p>
        </p:txBody>
      </p:sp>
      <p:sp>
        <p:nvSpPr>
          <p:cNvPr id="2" name="제목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ko-KR" altLang="en-US" smtClean="0"/>
              <a:t>마스터 제목 스타일 편집</a:t>
            </a:r>
            <a:endParaRPr lang="en-US"/>
          </a:p>
        </p:txBody>
      </p:sp>
      <p:sp>
        <p:nvSpPr>
          <p:cNvPr id="11" name="날짜 개체 틀 4"/>
          <p:cNvSpPr>
            <a:spLocks noGrp="1"/>
          </p:cNvSpPr>
          <p:nvPr>
            <p:ph type="dt" sz="half" idx="10"/>
          </p:nvPr>
        </p:nvSpPr>
        <p:spPr/>
        <p:txBody>
          <a:bodyPr/>
          <a:lstStyle>
            <a:lvl1pPr>
              <a:defRPr>
                <a:solidFill>
                  <a:schemeClr val="tx1"/>
                </a:solidFill>
              </a:defRPr>
            </a:lvl1pPr>
            <a:extLst/>
          </a:lstStyle>
          <a:p>
            <a:pPr>
              <a:defRPr/>
            </a:pPr>
            <a:fld id="{0843C579-CBFA-468C-A9B8-2AE88F3F22E3}" type="datetimeFigureOut">
              <a:rPr lang="en-US"/>
              <a:pPr>
                <a:defRPr/>
              </a:pPr>
              <a:t>11/22/2012</a:t>
            </a:fld>
            <a:endParaRPr lang="en-US"/>
          </a:p>
        </p:txBody>
      </p:sp>
      <p:sp>
        <p:nvSpPr>
          <p:cNvPr id="12" name="바닥글 개체 틀 5"/>
          <p:cNvSpPr>
            <a:spLocks noGrp="1"/>
          </p:cNvSpPr>
          <p:nvPr>
            <p:ph type="ftr" sz="quarter" idx="11"/>
          </p:nvPr>
        </p:nvSpPr>
        <p:spPr/>
        <p:txBody>
          <a:bodyPr/>
          <a:lstStyle>
            <a:lvl1pPr>
              <a:defRPr>
                <a:solidFill>
                  <a:schemeClr val="tx1"/>
                </a:solidFill>
              </a:defRPr>
            </a:lvl1pPr>
            <a:extLst/>
          </a:lstStyle>
          <a:p>
            <a:pPr>
              <a:defRPr/>
            </a:pPr>
            <a:endParaRPr lang="ko-KR" altLang="en-US"/>
          </a:p>
        </p:txBody>
      </p:sp>
      <p:sp>
        <p:nvSpPr>
          <p:cNvPr id="13" name="슬라이드 번호 개체 틀 6"/>
          <p:cNvSpPr>
            <a:spLocks noGrp="1"/>
          </p:cNvSpPr>
          <p:nvPr>
            <p:ph type="sldNum" sz="quarter" idx="12"/>
          </p:nvPr>
        </p:nvSpPr>
        <p:spPr/>
        <p:txBody>
          <a:bodyPr/>
          <a:lstStyle>
            <a:lvl1pPr>
              <a:defRPr>
                <a:solidFill>
                  <a:schemeClr val="tx1"/>
                </a:solidFill>
              </a:defRPr>
            </a:lvl1pPr>
            <a:extLst/>
          </a:lstStyle>
          <a:p>
            <a:pPr>
              <a:defRPr/>
            </a:pPr>
            <a:fld id="{B4CA61B2-7C9A-4B9F-BA7A-FE7217BCF780}" type="slidenum">
              <a:rPr lang="ko-KR" altLang="en-US"/>
              <a:pPr>
                <a:defRPr/>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자유형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kumimoji="0" lang="en-US">
              <a:latin typeface="굴림" pitchFamily="50" charset="-127"/>
              <a:ea typeface="굴림" pitchFamily="50" charset="-127"/>
            </a:endParaRPr>
          </a:p>
        </p:txBody>
      </p:sp>
      <p:sp>
        <p:nvSpPr>
          <p:cNvPr id="1027" name="자유형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pPr>
              <a:defRPr/>
            </a:pPr>
            <a:endParaRPr lang="ko-KR" altLang="en-US">
              <a:latin typeface="굴림" pitchFamily="50" charset="-127"/>
              <a:ea typeface="굴림" pitchFamily="50" charset="-127"/>
            </a:endParaRPr>
          </a:p>
        </p:txBody>
      </p:sp>
      <p:sp>
        <p:nvSpPr>
          <p:cNvPr id="14" name="직각 삼각형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latinLnBrk="0">
              <a:defRPr/>
            </a:pPr>
            <a:endParaRPr kumimoji="0" lang="en-US"/>
          </a:p>
        </p:txBody>
      </p:sp>
      <p:cxnSp>
        <p:nvCxnSpPr>
          <p:cNvPr id="15" name="직선 연결선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제목 개체 틀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ko-KR" altLang="en-US" smtClean="0"/>
              <a:t>마스터 제목 스타일 편집</a:t>
            </a:r>
            <a:endParaRPr lang="en-US"/>
          </a:p>
        </p:txBody>
      </p:sp>
      <p:sp>
        <p:nvSpPr>
          <p:cNvPr id="1033" name="텍스트 개체 틀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smtClean="0"/>
          </a:p>
        </p:txBody>
      </p:sp>
      <p:sp>
        <p:nvSpPr>
          <p:cNvPr id="10" name="날짜 개체 틀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latin typeface="굴림" pitchFamily="50" charset="-127"/>
                <a:ea typeface="굴림" pitchFamily="50" charset="-127"/>
              </a:defRPr>
            </a:lvl1pPr>
            <a:extLst/>
          </a:lstStyle>
          <a:p>
            <a:pPr>
              <a:defRPr/>
            </a:pPr>
            <a:fld id="{E9490A2B-EF5D-4653-B1C8-8E8704D838BA}" type="datetimeFigureOut">
              <a:rPr lang="en-US"/>
              <a:pPr>
                <a:defRPr/>
              </a:pPr>
              <a:t>11/22/2012</a:t>
            </a:fld>
            <a:endParaRPr lang="en-US"/>
          </a:p>
        </p:txBody>
      </p:sp>
      <p:sp>
        <p:nvSpPr>
          <p:cNvPr id="22" name="바닥글 개체 틀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굴림" pitchFamily="50" charset="-127"/>
                <a:ea typeface="굴림" pitchFamily="50" charset="-127"/>
              </a:defRPr>
            </a:lvl1pPr>
            <a:extLst/>
          </a:lstStyle>
          <a:p>
            <a:pPr>
              <a:defRPr/>
            </a:pPr>
            <a:endParaRPr lang="ko-KR" altLang="en-US"/>
          </a:p>
        </p:txBody>
      </p:sp>
      <p:sp>
        <p:nvSpPr>
          <p:cNvPr id="18" name="슬라이드 번호 개체 틀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latin typeface="굴림" pitchFamily="50" charset="-127"/>
                <a:ea typeface="굴림" pitchFamily="50" charset="-127"/>
              </a:defRPr>
            </a:lvl1pPr>
            <a:extLst/>
          </a:lstStyle>
          <a:p>
            <a:pPr>
              <a:defRPr/>
            </a:pPr>
            <a:fld id="{8EEB7AF5-1EBF-44B8-9423-99AD6EA83D76}" type="slidenum">
              <a:rPr lang="ko-KR" altLang="en-US"/>
              <a:pPr>
                <a:defRPr/>
              </a:pPr>
              <a:t>‹#›</a:t>
            </a:fld>
            <a:endParaRPr lang="ko-KR" altLang="en-US"/>
          </a:p>
        </p:txBody>
      </p:sp>
      <p:pic>
        <p:nvPicPr>
          <p:cNvPr id="1037" name="Picture 7" descr="ppt2-1"/>
          <p:cNvPicPr>
            <a:picLocks noChangeAspect="1" noChangeArrowheads="1"/>
          </p:cNvPicPr>
          <p:nvPr userDrawn="1"/>
        </p:nvPicPr>
        <p:blipFill>
          <a:blip r:embed="rId14" cstate="print"/>
          <a:srcRect/>
          <a:stretch>
            <a:fillRect/>
          </a:stretch>
        </p:blipFill>
        <p:spPr bwMode="auto">
          <a:xfrm>
            <a:off x="-6350" y="0"/>
            <a:ext cx="9150350" cy="68643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69" r:id="rId1"/>
    <p:sldLayoutId id="2147484465" r:id="rId2"/>
    <p:sldLayoutId id="2147484470" r:id="rId3"/>
    <p:sldLayoutId id="2147484471" r:id="rId4"/>
    <p:sldLayoutId id="2147484472" r:id="rId5"/>
    <p:sldLayoutId id="2147484473" r:id="rId6"/>
    <p:sldLayoutId id="2147484466" r:id="rId7"/>
    <p:sldLayoutId id="2147484474" r:id="rId8"/>
    <p:sldLayoutId id="2147484475" r:id="rId9"/>
    <p:sldLayoutId id="2147484467" r:id="rId10"/>
    <p:sldLayoutId id="2147484468" r:id="rId11"/>
  </p:sldLayoutIdLst>
  <p:txStyles>
    <p:titleStyle>
      <a:lvl1pPr algn="l" rtl="0" eaLnBrk="0" fontAlgn="base" latinLnBrk="1"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latinLnBrk="1" hangingPunct="0">
        <a:spcBef>
          <a:spcPct val="0"/>
        </a:spcBef>
        <a:spcAft>
          <a:spcPct val="0"/>
        </a:spcAft>
        <a:defRPr sz="4100" b="1">
          <a:solidFill>
            <a:schemeClr val="tx2"/>
          </a:solidFill>
          <a:latin typeface="Lucida Sans Unicode" pitchFamily="34" charset="0"/>
          <a:ea typeface="맑은 고딕" pitchFamily="50" charset="-127"/>
        </a:defRPr>
      </a:lvl2pPr>
      <a:lvl3pPr algn="l" rtl="0" eaLnBrk="0" fontAlgn="base" latinLnBrk="1" hangingPunct="0">
        <a:spcBef>
          <a:spcPct val="0"/>
        </a:spcBef>
        <a:spcAft>
          <a:spcPct val="0"/>
        </a:spcAft>
        <a:defRPr sz="4100" b="1">
          <a:solidFill>
            <a:schemeClr val="tx2"/>
          </a:solidFill>
          <a:latin typeface="Lucida Sans Unicode" pitchFamily="34" charset="0"/>
          <a:ea typeface="맑은 고딕" pitchFamily="50" charset="-127"/>
        </a:defRPr>
      </a:lvl3pPr>
      <a:lvl4pPr algn="l" rtl="0" eaLnBrk="0" fontAlgn="base" latinLnBrk="1" hangingPunct="0">
        <a:spcBef>
          <a:spcPct val="0"/>
        </a:spcBef>
        <a:spcAft>
          <a:spcPct val="0"/>
        </a:spcAft>
        <a:defRPr sz="4100" b="1">
          <a:solidFill>
            <a:schemeClr val="tx2"/>
          </a:solidFill>
          <a:latin typeface="Lucida Sans Unicode" pitchFamily="34" charset="0"/>
          <a:ea typeface="맑은 고딕" pitchFamily="50" charset="-127"/>
        </a:defRPr>
      </a:lvl4pPr>
      <a:lvl5pPr algn="l" rtl="0" eaLnBrk="0" fontAlgn="base" latinLnBrk="1" hangingPunct="0">
        <a:spcBef>
          <a:spcPct val="0"/>
        </a:spcBef>
        <a:spcAft>
          <a:spcPct val="0"/>
        </a:spcAft>
        <a:defRPr sz="4100" b="1">
          <a:solidFill>
            <a:schemeClr val="tx2"/>
          </a:solidFill>
          <a:latin typeface="Lucida Sans Unicode" pitchFamily="34" charset="0"/>
          <a:ea typeface="맑은 고딕" pitchFamily="50" charset="-127"/>
        </a:defRPr>
      </a:lvl5pPr>
      <a:lvl6pPr marL="457200" algn="l" rtl="0" fontAlgn="base" latinLnBrk="1">
        <a:spcBef>
          <a:spcPct val="0"/>
        </a:spcBef>
        <a:spcAft>
          <a:spcPct val="0"/>
        </a:spcAft>
        <a:defRPr sz="4100" b="1">
          <a:solidFill>
            <a:schemeClr val="tx2"/>
          </a:solidFill>
          <a:latin typeface="Lucida Sans Unicode" pitchFamily="34" charset="0"/>
          <a:ea typeface="맑은 고딕" pitchFamily="50" charset="-127"/>
        </a:defRPr>
      </a:lvl6pPr>
      <a:lvl7pPr marL="914400" algn="l" rtl="0" fontAlgn="base" latinLnBrk="1">
        <a:spcBef>
          <a:spcPct val="0"/>
        </a:spcBef>
        <a:spcAft>
          <a:spcPct val="0"/>
        </a:spcAft>
        <a:defRPr sz="4100" b="1">
          <a:solidFill>
            <a:schemeClr val="tx2"/>
          </a:solidFill>
          <a:latin typeface="Lucida Sans Unicode" pitchFamily="34" charset="0"/>
          <a:ea typeface="맑은 고딕" pitchFamily="50" charset="-127"/>
        </a:defRPr>
      </a:lvl7pPr>
      <a:lvl8pPr marL="1371600" algn="l" rtl="0" fontAlgn="base" latinLnBrk="1">
        <a:spcBef>
          <a:spcPct val="0"/>
        </a:spcBef>
        <a:spcAft>
          <a:spcPct val="0"/>
        </a:spcAft>
        <a:defRPr sz="4100" b="1">
          <a:solidFill>
            <a:schemeClr val="tx2"/>
          </a:solidFill>
          <a:latin typeface="Lucida Sans Unicode" pitchFamily="34" charset="0"/>
          <a:ea typeface="맑은 고딕" pitchFamily="50" charset="-127"/>
        </a:defRPr>
      </a:lvl8pPr>
      <a:lvl9pPr marL="1828800" algn="l" rtl="0" fontAlgn="base" latinLnBrk="1">
        <a:spcBef>
          <a:spcPct val="0"/>
        </a:spcBef>
        <a:spcAft>
          <a:spcPct val="0"/>
        </a:spcAft>
        <a:defRPr sz="4100" b="1">
          <a:solidFill>
            <a:schemeClr val="tx2"/>
          </a:solidFill>
          <a:latin typeface="Lucida Sans Unicode" pitchFamily="34" charset="0"/>
          <a:ea typeface="맑은 고딕" pitchFamily="50" charset="-127"/>
        </a:defRPr>
      </a:lvl9pPr>
      <a:extLst/>
    </p:titleStyle>
    <p:bodyStyle>
      <a:lvl1pPr marL="365125" indent="-255588" algn="l" rtl="0" eaLnBrk="0" fontAlgn="base" latinLnBrk="1"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latinLnBrk="1"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latinLnBrk="1"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latinLnBrk="1"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latinLnBrk="1"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1"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1"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1"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1"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1" hangingPunct="1">
        <a:defRPr kumimoji="0" kern="1200">
          <a:solidFill>
            <a:schemeClr val="tx1"/>
          </a:solidFill>
          <a:latin typeface="+mn-lt"/>
          <a:ea typeface="+mn-ea"/>
          <a:cs typeface="+mn-cs"/>
        </a:defRPr>
      </a:lvl1pPr>
      <a:lvl2pPr marL="457200" algn="l" rtl="0" eaLnBrk="1" latinLnBrk="1" hangingPunct="1">
        <a:defRPr kumimoji="0" kern="1200">
          <a:solidFill>
            <a:schemeClr val="tx1"/>
          </a:solidFill>
          <a:latin typeface="+mn-lt"/>
          <a:ea typeface="+mn-ea"/>
          <a:cs typeface="+mn-cs"/>
        </a:defRPr>
      </a:lvl2pPr>
      <a:lvl3pPr marL="914400" algn="l" rtl="0" eaLnBrk="1" latinLnBrk="1" hangingPunct="1">
        <a:defRPr kumimoji="0" kern="1200">
          <a:solidFill>
            <a:schemeClr val="tx1"/>
          </a:solidFill>
          <a:latin typeface="+mn-lt"/>
          <a:ea typeface="+mn-ea"/>
          <a:cs typeface="+mn-cs"/>
        </a:defRPr>
      </a:lvl3pPr>
      <a:lvl4pPr marL="1371600" algn="l" rtl="0" eaLnBrk="1" latinLnBrk="1" hangingPunct="1">
        <a:defRPr kumimoji="0" kern="1200">
          <a:solidFill>
            <a:schemeClr val="tx1"/>
          </a:solidFill>
          <a:latin typeface="+mn-lt"/>
          <a:ea typeface="+mn-ea"/>
          <a:cs typeface="+mn-cs"/>
        </a:defRPr>
      </a:lvl4pPr>
      <a:lvl5pPr marL="1828800" algn="l" rtl="0" eaLnBrk="1" latinLnBrk="1" hangingPunct="1">
        <a:defRPr kumimoji="0" kern="1200">
          <a:solidFill>
            <a:schemeClr val="tx1"/>
          </a:solidFill>
          <a:latin typeface="+mn-lt"/>
          <a:ea typeface="+mn-ea"/>
          <a:cs typeface="+mn-cs"/>
        </a:defRPr>
      </a:lvl5pPr>
      <a:lvl6pPr marL="2286000" algn="l" rtl="0" eaLnBrk="1" latinLnBrk="1" hangingPunct="1">
        <a:defRPr kumimoji="0" kern="1200">
          <a:solidFill>
            <a:schemeClr val="tx1"/>
          </a:solidFill>
          <a:latin typeface="+mn-lt"/>
          <a:ea typeface="+mn-ea"/>
          <a:cs typeface="+mn-cs"/>
        </a:defRPr>
      </a:lvl6pPr>
      <a:lvl7pPr marL="2743200" algn="l" rtl="0" eaLnBrk="1" latinLnBrk="1" hangingPunct="1">
        <a:defRPr kumimoji="0" kern="1200">
          <a:solidFill>
            <a:schemeClr val="tx1"/>
          </a:solidFill>
          <a:latin typeface="+mn-lt"/>
          <a:ea typeface="+mn-ea"/>
          <a:cs typeface="+mn-cs"/>
        </a:defRPr>
      </a:lvl7pPr>
      <a:lvl8pPr marL="3200400" algn="l" rtl="0" eaLnBrk="1" latinLnBrk="1" hangingPunct="1">
        <a:defRPr kumimoji="0" kern="1200">
          <a:solidFill>
            <a:schemeClr val="tx1"/>
          </a:solidFill>
          <a:latin typeface="+mn-lt"/>
          <a:ea typeface="+mn-ea"/>
          <a:cs typeface="+mn-cs"/>
        </a:defRPr>
      </a:lvl8pPr>
      <a:lvl9pPr marL="3657600" algn="l" rtl="0" eaLnBrk="1" latinLnBrk="1"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ppt2"/>
          <p:cNvPicPr>
            <a:picLocks noChangeAspect="1" noChangeArrowheads="1"/>
          </p:cNvPicPr>
          <p:nvPr/>
        </p:nvPicPr>
        <p:blipFill>
          <a:blip r:embed="rId2" cstate="print"/>
          <a:srcRect/>
          <a:stretch>
            <a:fillRect/>
          </a:stretch>
        </p:blipFill>
        <p:spPr bwMode="auto">
          <a:xfrm>
            <a:off x="-138113" y="-111125"/>
            <a:ext cx="9288463" cy="6969125"/>
          </a:xfrm>
          <a:prstGeom prst="rect">
            <a:avLst/>
          </a:prstGeom>
          <a:noFill/>
          <a:ln w="9525">
            <a:noFill/>
            <a:miter lim="800000"/>
            <a:headEnd/>
            <a:tailEnd/>
          </a:ln>
        </p:spPr>
      </p:pic>
      <p:sp>
        <p:nvSpPr>
          <p:cNvPr id="7" name="TextBox 6"/>
          <p:cNvSpPr txBox="1"/>
          <p:nvPr/>
        </p:nvSpPr>
        <p:spPr>
          <a:xfrm>
            <a:off x="3875832" y="4151526"/>
            <a:ext cx="1444071" cy="646331"/>
          </a:xfrm>
          <a:prstGeom prst="rect">
            <a:avLst/>
          </a:prstGeom>
          <a:noFill/>
        </p:spPr>
        <p:txBody>
          <a:bodyPr>
            <a:spAutoFit/>
          </a:bodyPr>
          <a:lstStyle/>
          <a:p>
            <a:pPr algn="ctr">
              <a:defRPr/>
            </a:pPr>
            <a:r>
              <a:rPr lang="en-US" altLang="ko-KR"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굴림" pitchFamily="50" charset="-127"/>
                <a:ea typeface="굴림" pitchFamily="50" charset="-127"/>
              </a:rPr>
              <a:t>2012</a:t>
            </a:r>
            <a:endParaRPr lang="ko-KR"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굴림" pitchFamily="50" charset="-127"/>
              <a:ea typeface="굴림" pitchFamily="50" charset="-127"/>
            </a:endParaRPr>
          </a:p>
        </p:txBody>
      </p:sp>
      <p:sp>
        <p:nvSpPr>
          <p:cNvPr id="9220" name="WordArt 12"/>
          <p:cNvSpPr>
            <a:spLocks noChangeArrowheads="1" noChangeShapeType="1" noTextEdit="1"/>
          </p:cNvSpPr>
          <p:nvPr/>
        </p:nvSpPr>
        <p:spPr bwMode="auto">
          <a:xfrm>
            <a:off x="588963" y="1372738"/>
            <a:ext cx="7950200" cy="2798762"/>
          </a:xfrm>
          <a:prstGeom prst="rect">
            <a:avLst/>
          </a:prstGeom>
        </p:spPr>
        <p:txBody>
          <a:bodyPr wrap="none" fromWordArt="1">
            <a:prstTxWarp prst="textPlain">
              <a:avLst>
                <a:gd name="adj" fmla="val 50000"/>
              </a:avLst>
            </a:prstTxWarp>
          </a:bodyPr>
          <a:lstStyle/>
          <a:p>
            <a:pPr algn="ctr">
              <a:defRPr/>
            </a:pPr>
            <a:r>
              <a:rPr lang="en-US" altLang="ko-KR" sz="7200" b="1" kern="10" dirty="0">
                <a:ln w="19050">
                  <a:solidFill>
                    <a:schemeClr val="bg1"/>
                  </a:solidFill>
                  <a:round/>
                  <a:headEnd/>
                  <a:tailEnd/>
                </a:ln>
                <a:solidFill>
                  <a:srgbClr val="003366"/>
                </a:solidFill>
                <a:effectLst>
                  <a:outerShdw dist="35921" dir="2700000" algn="ctr" rotWithShape="0">
                    <a:srgbClr val="990000"/>
                  </a:outerShdw>
                </a:effectLst>
                <a:latin typeface="HY헤드라인M" pitchFamily="18" charset="-127"/>
                <a:ea typeface="HY헤드라인M" pitchFamily="18" charset="-127"/>
              </a:rPr>
              <a:t>Prior Safety </a:t>
            </a:r>
          </a:p>
          <a:p>
            <a:pPr algn="ctr">
              <a:defRPr/>
            </a:pPr>
            <a:r>
              <a:rPr lang="en-US" altLang="ko-KR" sz="7200" b="1" kern="10" dirty="0">
                <a:ln w="19050">
                  <a:solidFill>
                    <a:schemeClr val="bg1"/>
                  </a:solidFill>
                  <a:round/>
                  <a:headEnd/>
                  <a:tailEnd/>
                </a:ln>
                <a:solidFill>
                  <a:srgbClr val="003366"/>
                </a:solidFill>
                <a:effectLst>
                  <a:outerShdw dist="35921" dir="2700000" algn="ctr" rotWithShape="0">
                    <a:srgbClr val="990000"/>
                  </a:outerShdw>
                </a:effectLst>
                <a:latin typeface="HY헤드라인M" pitchFamily="18" charset="-127"/>
                <a:ea typeface="HY헤드라인M" pitchFamily="18" charset="-127"/>
              </a:rPr>
              <a:t>Management System of </a:t>
            </a:r>
          </a:p>
          <a:p>
            <a:pPr algn="ctr">
              <a:defRPr/>
            </a:pPr>
            <a:r>
              <a:rPr lang="en-US" altLang="ko-KR" sz="7200" b="1" kern="10" dirty="0">
                <a:ln w="19050">
                  <a:solidFill>
                    <a:schemeClr val="bg1"/>
                  </a:solidFill>
                  <a:round/>
                  <a:headEnd/>
                  <a:tailEnd/>
                </a:ln>
                <a:solidFill>
                  <a:srgbClr val="003366"/>
                </a:solidFill>
                <a:effectLst>
                  <a:outerShdw dist="35921" dir="2700000" algn="ctr" rotWithShape="0">
                    <a:srgbClr val="990000"/>
                  </a:outerShdw>
                </a:effectLst>
                <a:latin typeface="HY헤드라인M" pitchFamily="18" charset="-127"/>
                <a:ea typeface="HY헤드라인M" pitchFamily="18" charset="-127"/>
              </a:rPr>
              <a:t>Imported Food</a:t>
            </a:r>
            <a:endParaRPr lang="ko-KR" altLang="en-US" sz="7200" b="1" kern="10" dirty="0">
              <a:ln w="19050">
                <a:solidFill>
                  <a:schemeClr val="bg1"/>
                </a:solidFill>
                <a:round/>
                <a:headEnd/>
                <a:tailEnd/>
              </a:ln>
              <a:solidFill>
                <a:srgbClr val="003366"/>
              </a:solidFill>
              <a:effectLst>
                <a:outerShdw dist="35921" dir="2700000" algn="ctr" rotWithShape="0">
                  <a:srgbClr val="990000"/>
                </a:outerShdw>
              </a:effectLst>
              <a:latin typeface="HY헤드라인M" pitchFamily="18" charset="-127"/>
              <a:ea typeface="HY헤드라인M" pitchFamily="18" charset="-127"/>
            </a:endParaRPr>
          </a:p>
          <a:p>
            <a:pPr algn="ctr">
              <a:defRPr/>
            </a:pPr>
            <a:endParaRPr lang="ko-KR" altLang="en-US" sz="5400" kern="10" dirty="0">
              <a:ln w="19050">
                <a:solidFill>
                  <a:schemeClr val="bg1"/>
                </a:solidFill>
                <a:round/>
                <a:headEnd/>
                <a:tailEnd/>
              </a:ln>
              <a:solidFill>
                <a:srgbClr val="003366"/>
              </a:solidFill>
              <a:effectLst>
                <a:outerShdw dist="35921" dir="2700000" algn="ctr" rotWithShape="0">
                  <a:srgbClr val="990000"/>
                </a:outerShdw>
              </a:effectLst>
              <a:latin typeface="휴먼둥근헤드라인"/>
              <a:ea typeface="휴먼둥근헤드라인"/>
            </a:endParaRPr>
          </a:p>
        </p:txBody>
      </p:sp>
      <p:sp>
        <p:nvSpPr>
          <p:cNvPr id="6" name="Rectangle 5"/>
          <p:cNvSpPr>
            <a:spLocks noChangeArrowheads="1"/>
          </p:cNvSpPr>
          <p:nvPr/>
        </p:nvSpPr>
        <p:spPr bwMode="auto">
          <a:xfrm>
            <a:off x="4410075" y="-103188"/>
            <a:ext cx="4687888" cy="368301"/>
          </a:xfrm>
          <a:prstGeom prst="rect">
            <a:avLst/>
          </a:prstGeom>
          <a:noFill/>
          <a:ln w="9525">
            <a:noFill/>
            <a:miter lim="800000"/>
            <a:headEnd/>
            <a:tailEnd/>
          </a:ln>
          <a:effectLst/>
        </p:spPr>
        <p:txBody>
          <a:bodyPr lIns="0" tIns="0" rIns="0" bIns="0">
            <a:spAutoFit/>
          </a:bodyPr>
          <a:lstStyle/>
          <a:p>
            <a:pPr algn="r">
              <a:defRPr/>
            </a:pPr>
            <a:r>
              <a:rPr lang="en-US" altLang="ko-KR" sz="2400" b="1" dirty="0">
                <a:solidFill>
                  <a:srgbClr val="CCCCFF"/>
                </a:solidFill>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rPr>
              <a:t>Korea Food &amp; Drug </a:t>
            </a:r>
            <a:r>
              <a:rPr lang="en-US" altLang="ko-KR" sz="2400" b="1" dirty="0">
                <a:solidFill>
                  <a:srgbClr val="CCCCFF"/>
                </a:solidFill>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rPr>
              <a:t>Administration</a:t>
            </a:r>
            <a:endParaRPr lang="en-US" altLang="ko-KR" sz="2400" b="1" dirty="0">
              <a:solidFill>
                <a:srgbClr val="CCCCFF"/>
              </a:solidFill>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그룹 24"/>
          <p:cNvGrpSpPr>
            <a:grpSpLocks/>
          </p:cNvGrpSpPr>
          <p:nvPr/>
        </p:nvGrpSpPr>
        <p:grpSpPr bwMode="auto">
          <a:xfrm>
            <a:off x="538163" y="2590800"/>
            <a:ext cx="7980362" cy="1825625"/>
            <a:chOff x="812583" y="1644021"/>
            <a:chExt cx="5965623" cy="1445640"/>
          </a:xfrm>
        </p:grpSpPr>
        <p:pic>
          <p:nvPicPr>
            <p:cNvPr id="18435" name="Picture 35" descr="투명바_205x020mm"/>
            <p:cNvPicPr>
              <a:picLocks noChangeAspect="1" noChangeArrowheads="1"/>
            </p:cNvPicPr>
            <p:nvPr/>
          </p:nvPicPr>
          <p:blipFill>
            <a:blip r:embed="rId2" cstate="print"/>
            <a:srcRect/>
            <a:stretch>
              <a:fillRect/>
            </a:stretch>
          </p:blipFill>
          <p:spPr bwMode="auto">
            <a:xfrm>
              <a:off x="1744664" y="1844695"/>
              <a:ext cx="4799929" cy="983301"/>
            </a:xfrm>
            <a:prstGeom prst="rect">
              <a:avLst/>
            </a:prstGeom>
            <a:noFill/>
            <a:ln w="9525">
              <a:noFill/>
              <a:miter lim="800000"/>
              <a:headEnd/>
              <a:tailEnd/>
            </a:ln>
          </p:spPr>
        </p:pic>
        <p:pic>
          <p:nvPicPr>
            <p:cNvPr id="18436" name="Picture 29" descr="글머리 기호_blue"/>
            <p:cNvPicPr>
              <a:picLocks noChangeAspect="1" noChangeArrowheads="1"/>
            </p:cNvPicPr>
            <p:nvPr/>
          </p:nvPicPr>
          <p:blipFill>
            <a:blip r:embed="rId3" cstate="print"/>
            <a:srcRect/>
            <a:stretch>
              <a:fillRect/>
            </a:stretch>
          </p:blipFill>
          <p:spPr bwMode="auto">
            <a:xfrm>
              <a:off x="812583" y="1644021"/>
              <a:ext cx="1423297" cy="1445640"/>
            </a:xfrm>
            <a:prstGeom prst="rect">
              <a:avLst/>
            </a:prstGeom>
            <a:noFill/>
            <a:ln w="9525">
              <a:noFill/>
              <a:miter lim="800000"/>
              <a:headEnd/>
              <a:tailEnd/>
            </a:ln>
          </p:spPr>
        </p:pic>
        <p:sp>
          <p:nvSpPr>
            <p:cNvPr id="12" name="Rectangle 5"/>
            <p:cNvSpPr>
              <a:spLocks noChangeArrowheads="1"/>
            </p:cNvSpPr>
            <p:nvPr/>
          </p:nvSpPr>
          <p:spPr bwMode="auto">
            <a:xfrm>
              <a:off x="2177307" y="2122968"/>
              <a:ext cx="4600899" cy="487746"/>
            </a:xfrm>
            <a:prstGeom prst="rect">
              <a:avLst/>
            </a:prstGeom>
            <a:noFill/>
            <a:ln w="9525">
              <a:noFill/>
              <a:miter lim="800000"/>
              <a:headEnd/>
              <a:tailEnd/>
            </a:ln>
            <a:effectLst/>
          </p:spPr>
          <p:txBody>
            <a:bodyPr lIns="0" tIns="0" rIns="0" bIns="0">
              <a:spAutoFit/>
            </a:bodyPr>
            <a:lstStyle/>
            <a:p>
              <a:pPr>
                <a:defRPr/>
              </a:pPr>
              <a:r>
                <a:rPr lang="en-US" altLang="ko-KR" sz="4000" b="1" dirty="0">
                  <a:effectLst>
                    <a:outerShdw blurRad="38100" dist="38100" dir="2700000" algn="tl">
                      <a:srgbClr val="000000">
                        <a:alpha val="43137"/>
                      </a:srgbClr>
                    </a:outerShdw>
                  </a:effectLst>
                  <a:latin typeface="Kozuka Mincho Pro B" pitchFamily="18" charset="-128"/>
                  <a:ea typeface="Kozuka Mincho Pro B" pitchFamily="18" charset="-128"/>
                </a:rPr>
                <a:t>Good Importer Practice</a:t>
              </a:r>
              <a:endParaRPr lang="ko-KR" altLang="en-US" sz="4000" b="1" dirty="0">
                <a:effectLst>
                  <a:outerShdw blurRad="38100" dist="38100" dir="2700000" algn="tl">
                    <a:srgbClr val="000000">
                      <a:alpha val="43137"/>
                    </a:srgbClr>
                  </a:outerShdw>
                </a:effectLst>
                <a:latin typeface="Kozuka Mincho Pro B" pitchFamily="18" charset="-128"/>
                <a:ea typeface="HY수평선M" pitchFamily="18" charset="-127"/>
              </a:endParaRPr>
            </a:p>
          </p:txBody>
        </p:sp>
        <p:sp>
          <p:nvSpPr>
            <p:cNvPr id="18438" name="WordArt 6"/>
            <p:cNvSpPr>
              <a:spLocks noChangeArrowheads="1" noChangeShapeType="1" noTextEdit="1"/>
            </p:cNvSpPr>
            <p:nvPr/>
          </p:nvSpPr>
          <p:spPr bwMode="auto">
            <a:xfrm>
              <a:off x="1320600" y="2123151"/>
              <a:ext cx="367372" cy="552357"/>
            </a:xfrm>
            <a:prstGeom prst="rect">
              <a:avLst/>
            </a:prstGeom>
          </p:spPr>
          <p:txBody>
            <a:bodyPr wrap="none" fromWordArt="1">
              <a:prstTxWarp prst="textPlain">
                <a:avLst>
                  <a:gd name="adj" fmla="val 50000"/>
                </a:avLst>
              </a:prstTxWarp>
            </a:bodyPr>
            <a:lstStyle/>
            <a:p>
              <a:r>
                <a:rPr lang="en-US" altLang="ko-KR"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3</a:t>
              </a:r>
              <a:endParaRPr lang="ko-KR" altLang="en-US"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9"/>
          <p:cNvGrpSpPr>
            <a:grpSpLocks/>
          </p:cNvGrpSpPr>
          <p:nvPr/>
        </p:nvGrpSpPr>
        <p:grpSpPr bwMode="auto">
          <a:xfrm>
            <a:off x="258763" y="811213"/>
            <a:ext cx="8599487" cy="2870200"/>
            <a:chOff x="377" y="2703"/>
            <a:chExt cx="2407" cy="1475"/>
          </a:xfrm>
        </p:grpSpPr>
        <p:sp>
          <p:nvSpPr>
            <p:cNvPr id="19465"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9466"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9459" name="TextBox 24"/>
          <p:cNvSpPr txBox="1">
            <a:spLocks noChangeArrowheads="1"/>
          </p:cNvSpPr>
          <p:nvPr/>
        </p:nvSpPr>
        <p:spPr bwMode="auto">
          <a:xfrm>
            <a:off x="0" y="0"/>
            <a:ext cx="5634038" cy="584200"/>
          </a:xfrm>
          <a:prstGeom prst="rect">
            <a:avLst/>
          </a:prstGeom>
          <a:noFill/>
          <a:ln w="9525">
            <a:noFill/>
            <a:miter lim="800000"/>
            <a:headEnd/>
            <a:tailEnd/>
          </a:ln>
        </p:spPr>
        <p:txBody>
          <a:bodyPr>
            <a:spAutoFit/>
          </a:bodyPr>
          <a:lstStyle/>
          <a:p>
            <a:r>
              <a:rPr lang="en-US" altLang="ko-KR" sz="3200" b="1">
                <a:solidFill>
                  <a:schemeClr val="bg1"/>
                </a:solidFill>
                <a:latin typeface="HY헤드라인M" pitchFamily="18" charset="-127"/>
                <a:ea typeface="HY헤드라인M" pitchFamily="18" charset="-127"/>
                <a:cs typeface="Tahoma" pitchFamily="34" charset="0"/>
              </a:rPr>
              <a:t>3.1. Good Importer Practice</a:t>
            </a:r>
            <a:endParaRPr lang="ko-KR" altLang="en-US" sz="3200" b="1">
              <a:solidFill>
                <a:schemeClr val="bg1"/>
              </a:solidFill>
              <a:latin typeface="HY헤드라인M" pitchFamily="18" charset="-127"/>
              <a:ea typeface="HY헤드라인M" pitchFamily="18" charset="-127"/>
              <a:cs typeface="Tahoma" pitchFamily="34" charset="0"/>
            </a:endParaRPr>
          </a:p>
        </p:txBody>
      </p:sp>
      <p:sp>
        <p:nvSpPr>
          <p:cNvPr id="19460" name="직사각형 11"/>
          <p:cNvSpPr>
            <a:spLocks noChangeArrowheads="1"/>
          </p:cNvSpPr>
          <p:nvPr/>
        </p:nvSpPr>
        <p:spPr bwMode="auto">
          <a:xfrm>
            <a:off x="349250" y="1168400"/>
            <a:ext cx="8424863" cy="2246313"/>
          </a:xfrm>
          <a:prstGeom prst="rect">
            <a:avLst/>
          </a:prstGeom>
          <a:noFill/>
          <a:ln w="9525">
            <a:noFill/>
            <a:miter lim="800000"/>
            <a:headEnd/>
            <a:tailEnd/>
          </a:ln>
        </p:spPr>
        <p:txBody>
          <a:bodyPr>
            <a:spAutoFit/>
          </a:bodyPr>
          <a:lstStyle/>
          <a:p>
            <a:pPr>
              <a:buFont typeface="Wingdings" pitchFamily="2" charset="2"/>
              <a:buChar char="u"/>
            </a:pPr>
            <a:r>
              <a:rPr lang="en-US" altLang="ko-KR" sz="2400">
                <a:latin typeface="Times New Roman" pitchFamily="18" charset="0"/>
                <a:ea typeface="Kozuka Mincho Pro B" pitchFamily="18" charset="-128"/>
                <a:cs typeface="Times New Roman" pitchFamily="18" charset="0"/>
              </a:rPr>
              <a:t> </a:t>
            </a:r>
            <a:r>
              <a:rPr lang="en-US" altLang="ko-KR" sz="2800" b="1">
                <a:latin typeface="Times New Roman" pitchFamily="18" charset="0"/>
                <a:ea typeface="Kozuka Mincho Pro B" pitchFamily="18" charset="-128"/>
                <a:cs typeface="Times New Roman" pitchFamily="18" charset="0"/>
              </a:rPr>
              <a:t>This system is to make importers, as the first line of responsibility for the safety of food imports, conduct onsite inspection of manufacturing and processing facilities, of which the result can be confirmed, and can be registered as a "good importer" if it is satisfied </a:t>
            </a:r>
            <a:endParaRPr kumimoji="0" lang="ko-KR" altLang="en-US" sz="2800" b="1">
              <a:latin typeface="HY울릉도M" pitchFamily="18" charset="-127"/>
              <a:ea typeface="HY울릉도M" pitchFamily="18" charset="-127"/>
              <a:cs typeface="Times New Roman" pitchFamily="18" charset="0"/>
            </a:endParaRPr>
          </a:p>
        </p:txBody>
      </p:sp>
      <p:grpSp>
        <p:nvGrpSpPr>
          <p:cNvPr id="19461" name="Group 9"/>
          <p:cNvGrpSpPr>
            <a:grpSpLocks/>
          </p:cNvGrpSpPr>
          <p:nvPr/>
        </p:nvGrpSpPr>
        <p:grpSpPr bwMode="auto">
          <a:xfrm>
            <a:off x="268288" y="3749675"/>
            <a:ext cx="8599487" cy="3108325"/>
            <a:chOff x="377" y="2703"/>
            <a:chExt cx="2407" cy="1475"/>
          </a:xfrm>
        </p:grpSpPr>
        <p:sp>
          <p:nvSpPr>
            <p:cNvPr id="19463"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9464"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9462" name="직사각형 12"/>
          <p:cNvSpPr>
            <a:spLocks noChangeArrowheads="1"/>
          </p:cNvSpPr>
          <p:nvPr/>
        </p:nvSpPr>
        <p:spPr bwMode="auto">
          <a:xfrm>
            <a:off x="404813" y="3749675"/>
            <a:ext cx="8299450" cy="3108325"/>
          </a:xfrm>
          <a:prstGeom prst="rect">
            <a:avLst/>
          </a:prstGeom>
          <a:noFill/>
          <a:ln w="9525">
            <a:noFill/>
            <a:miter lim="800000"/>
            <a:headEnd/>
            <a:tailEnd/>
          </a:ln>
        </p:spPr>
        <p:txBody>
          <a:bodyPr>
            <a:spAutoFit/>
          </a:bodyPr>
          <a:lstStyle/>
          <a:p>
            <a:pPr>
              <a:buFont typeface="Wingdings" pitchFamily="2" charset="2"/>
              <a:buChar char="u"/>
            </a:pPr>
            <a:r>
              <a:rPr lang="en-US" altLang="ko-KR" sz="2100">
                <a:latin typeface="Kozuka Mincho Pro B" pitchFamily="18" charset="-128"/>
                <a:ea typeface="Kozuka Mincho Pro B" pitchFamily="18" charset="-128"/>
              </a:rPr>
              <a:t> </a:t>
            </a:r>
            <a:r>
              <a:rPr lang="en-US" altLang="ko-KR" sz="2800" b="1">
                <a:latin typeface="Times New Roman" pitchFamily="18" charset="0"/>
                <a:ea typeface="Kozuka Mincho Pro B" pitchFamily="18" charset="-128"/>
                <a:cs typeface="Times New Roman" pitchFamily="18" charset="0"/>
              </a:rPr>
              <a:t>Incentives on the Registered Product</a:t>
            </a:r>
          </a:p>
          <a:p>
            <a:pPr>
              <a:buFontTx/>
              <a:buChar char="-"/>
            </a:pPr>
            <a:r>
              <a:rPr lang="en-US" altLang="ko-KR" sz="2800" b="1">
                <a:latin typeface="Times New Roman" pitchFamily="18" charset="0"/>
                <a:ea typeface="Kozuka Mincho Pro B" pitchFamily="18" charset="-128"/>
                <a:cs typeface="Times New Roman" pitchFamily="18" charset="0"/>
              </a:rPr>
              <a:t> exemption from random sampling inspection, and </a:t>
            </a:r>
          </a:p>
          <a:p>
            <a:r>
              <a:rPr lang="en-US" altLang="ko-KR" sz="2800" b="1">
                <a:latin typeface="Times New Roman" pitchFamily="18" charset="0"/>
                <a:ea typeface="Kozuka Mincho Pro B" pitchFamily="18" charset="-128"/>
                <a:cs typeface="Times New Roman" pitchFamily="18" charset="0"/>
              </a:rPr>
              <a:t>  fast- track administrative procedure when import </a:t>
            </a:r>
          </a:p>
          <a:p>
            <a:r>
              <a:rPr lang="en-US" altLang="ko-KR" sz="2800" b="1">
                <a:latin typeface="Times New Roman" pitchFamily="18" charset="0"/>
                <a:ea typeface="Kozuka Mincho Pro B" pitchFamily="18" charset="-128"/>
                <a:cs typeface="Times New Roman" pitchFamily="18" charset="0"/>
              </a:rPr>
              <a:t>  declaration</a:t>
            </a:r>
          </a:p>
          <a:p>
            <a:pPr>
              <a:buFontTx/>
              <a:buChar char="-"/>
            </a:pPr>
            <a:r>
              <a:rPr lang="en-US" altLang="ko-KR" sz="2800" b="1">
                <a:latin typeface="Times New Roman" pitchFamily="18" charset="0"/>
                <a:ea typeface="Kozuka Mincho Pro B" pitchFamily="18" charset="-128"/>
                <a:cs typeface="Times New Roman" pitchFamily="18" charset="0"/>
              </a:rPr>
              <a:t> designated on KFDA homepages as an excellent </a:t>
            </a:r>
          </a:p>
          <a:p>
            <a:r>
              <a:rPr lang="en-US" altLang="ko-KR" sz="2800" b="1">
                <a:latin typeface="Times New Roman" pitchFamily="18" charset="0"/>
                <a:ea typeface="Kozuka Mincho Pro B" pitchFamily="18" charset="-128"/>
                <a:cs typeface="Times New Roman" pitchFamily="18" charset="0"/>
              </a:rPr>
              <a:t>  import business</a:t>
            </a:r>
          </a:p>
          <a:p>
            <a:r>
              <a:rPr lang="en-US" altLang="ko-KR" sz="2800" b="1">
                <a:latin typeface="Times New Roman" pitchFamily="18" charset="0"/>
                <a:ea typeface="Kozuka Mincho Pro B" pitchFamily="18" charset="-128"/>
                <a:cs typeface="Times New Roman" pitchFamily="18" charset="0"/>
              </a:rPr>
              <a:t>- Allowed to use the " Good Importer" logo </a:t>
            </a:r>
            <a:endParaRPr lang="ko-KR" altLang="en-US" sz="2800" b="1">
              <a:latin typeface="Times New Roman" pitchFamily="18" charset="0"/>
              <a:ea typeface="HY울릉도M" pitchFamily="18" charset="-127"/>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9"/>
          <p:cNvGrpSpPr>
            <a:grpSpLocks/>
          </p:cNvGrpSpPr>
          <p:nvPr/>
        </p:nvGrpSpPr>
        <p:grpSpPr bwMode="auto">
          <a:xfrm>
            <a:off x="258763" y="1100138"/>
            <a:ext cx="8599487" cy="5165725"/>
            <a:chOff x="377" y="2713"/>
            <a:chExt cx="2407" cy="1475"/>
          </a:xfrm>
        </p:grpSpPr>
        <p:sp>
          <p:nvSpPr>
            <p:cNvPr id="20485" name="AutoShape 10"/>
            <p:cNvSpPr>
              <a:spLocks noChangeArrowheads="1"/>
            </p:cNvSpPr>
            <p:nvPr/>
          </p:nvSpPr>
          <p:spPr bwMode="auto">
            <a:xfrm>
              <a:off x="377" y="271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0486"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0483" name="TextBox 24"/>
          <p:cNvSpPr txBox="1">
            <a:spLocks noChangeArrowheads="1"/>
          </p:cNvSpPr>
          <p:nvPr/>
        </p:nvSpPr>
        <p:spPr bwMode="auto">
          <a:xfrm>
            <a:off x="0" y="0"/>
            <a:ext cx="5634038" cy="584200"/>
          </a:xfrm>
          <a:prstGeom prst="rect">
            <a:avLst/>
          </a:prstGeom>
          <a:noFill/>
          <a:ln w="9525">
            <a:noFill/>
            <a:miter lim="800000"/>
            <a:headEnd/>
            <a:tailEnd/>
          </a:ln>
        </p:spPr>
        <p:txBody>
          <a:bodyPr>
            <a:spAutoFit/>
          </a:bodyPr>
          <a:lstStyle/>
          <a:p>
            <a:r>
              <a:rPr lang="en-US" altLang="ko-KR" sz="3200" b="1">
                <a:solidFill>
                  <a:schemeClr val="bg1"/>
                </a:solidFill>
                <a:latin typeface="HY헤드라인M" pitchFamily="18" charset="-127"/>
                <a:ea typeface="HY헤드라인M" pitchFamily="18" charset="-127"/>
                <a:cs typeface="Tahoma" pitchFamily="34" charset="0"/>
              </a:rPr>
              <a:t>3.2. Good Importer Practice</a:t>
            </a:r>
            <a:endParaRPr lang="ko-KR" altLang="en-US" sz="3200" b="1">
              <a:solidFill>
                <a:schemeClr val="bg1"/>
              </a:solidFill>
              <a:latin typeface="HY헤드라인M" pitchFamily="18" charset="-127"/>
              <a:ea typeface="HY헤드라인M" pitchFamily="18" charset="-127"/>
              <a:cs typeface="Tahoma" pitchFamily="34" charset="0"/>
            </a:endParaRPr>
          </a:p>
        </p:txBody>
      </p:sp>
      <p:sp>
        <p:nvSpPr>
          <p:cNvPr id="20484" name="직사각형 11"/>
          <p:cNvSpPr>
            <a:spLocks noChangeArrowheads="1"/>
          </p:cNvSpPr>
          <p:nvPr/>
        </p:nvSpPr>
        <p:spPr bwMode="auto">
          <a:xfrm>
            <a:off x="485775" y="711200"/>
            <a:ext cx="8240713" cy="6370638"/>
          </a:xfrm>
          <a:prstGeom prst="rect">
            <a:avLst/>
          </a:prstGeom>
          <a:noFill/>
          <a:ln w="9525">
            <a:noFill/>
            <a:miter lim="800000"/>
            <a:headEnd/>
            <a:tailEnd/>
          </a:ln>
        </p:spPr>
        <p:txBody>
          <a:bodyPr>
            <a:spAutoFit/>
          </a:bodyPr>
          <a:lstStyle/>
          <a:p>
            <a:pPr>
              <a:lnSpc>
                <a:spcPct val="150000"/>
              </a:lnSpc>
            </a:pPr>
            <a:r>
              <a:rPr kumimoji="0" lang="en-US" altLang="ko-KR" sz="2400">
                <a:latin typeface="HY울릉도M" pitchFamily="18" charset="-127"/>
                <a:ea typeface="HY울릉도M" pitchFamily="18" charset="-127"/>
              </a:rPr>
              <a:t>	</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Application Qualification</a:t>
            </a:r>
          </a:p>
          <a:p>
            <a:pPr>
              <a:buFontTx/>
              <a:buChar char="-"/>
            </a:pPr>
            <a:r>
              <a:rPr lang="en-US" altLang="ko-KR" sz="2400" b="1">
                <a:latin typeface="Times New Roman" pitchFamily="18" charset="0"/>
                <a:ea typeface="Kozuka Mincho Pro B" pitchFamily="18" charset="-128"/>
                <a:cs typeface="Times New Roman" pitchFamily="18" charset="0"/>
              </a:rPr>
              <a:t> persons who wish to import foods, etc</a:t>
            </a:r>
          </a:p>
          <a:p>
            <a:pPr>
              <a:lnSpc>
                <a:spcPct val="150000"/>
              </a:lnSpc>
              <a:buFont typeface="Wingdings" pitchFamily="2" charset="2"/>
              <a:buChar char="u"/>
            </a:pPr>
            <a:r>
              <a:rPr lang="en-US" altLang="ko-KR" sz="2400" b="1">
                <a:solidFill>
                  <a:srgbClr val="000000"/>
                </a:solidFill>
                <a:latin typeface="Times New Roman" pitchFamily="18" charset="0"/>
                <a:ea typeface="Kozuka Mincho Pro B" pitchFamily="18" charset="-128"/>
                <a:cs typeface="Times New Roman" pitchFamily="18" charset="0"/>
              </a:rPr>
              <a:t> Subjects</a:t>
            </a:r>
            <a:endParaRPr lang="en-US" altLang="ko-KR" sz="2400" b="1">
              <a:latin typeface="Times New Roman" pitchFamily="18" charset="0"/>
              <a:ea typeface="Kozuka Mincho Pro B" pitchFamily="18" charset="-128"/>
              <a:cs typeface="Times New Roman" pitchFamily="18" charset="0"/>
            </a:endParaRPr>
          </a:p>
          <a:p>
            <a:r>
              <a:rPr lang="en-US" altLang="ko-KR" sz="2400" b="1">
                <a:latin typeface="Times New Roman" pitchFamily="18" charset="0"/>
                <a:ea typeface="Kozuka Mincho Pro B" pitchFamily="18" charset="-128"/>
                <a:cs typeface="Times New Roman" pitchFamily="18" charset="0"/>
              </a:rPr>
              <a:t>- foods, food additives, utensils, containers, and packages</a:t>
            </a:r>
          </a:p>
          <a:p>
            <a:r>
              <a:rPr lang="en-US" altLang="ko-KR" sz="2400" b="1">
                <a:latin typeface="Times New Roman" pitchFamily="18" charset="0"/>
                <a:ea typeface="Kozuka Mincho Pro B" pitchFamily="18" charset="-128"/>
                <a:cs typeface="Times New Roman" pitchFamily="18" charset="0"/>
              </a:rPr>
              <a:t>※ functional foods, agricultural, forestry, fishery food</a:t>
            </a:r>
          </a:p>
          <a:p>
            <a:r>
              <a:rPr lang="en-US" altLang="ko-KR" sz="2400" b="1">
                <a:latin typeface="Times New Roman" pitchFamily="18" charset="0"/>
                <a:ea typeface="Kozuka Mincho Pro B" pitchFamily="18" charset="-128"/>
                <a:cs typeface="Times New Roman" pitchFamily="18" charset="0"/>
              </a:rPr>
              <a:t>     products and other food products made through simple </a:t>
            </a:r>
          </a:p>
          <a:p>
            <a:r>
              <a:rPr lang="en-US" altLang="ko-KR" sz="2400" b="1">
                <a:latin typeface="Times New Roman" pitchFamily="18" charset="0"/>
                <a:ea typeface="Kozuka Mincho Pro B" pitchFamily="18" charset="-128"/>
                <a:cs typeface="Times New Roman" pitchFamily="18" charset="0"/>
              </a:rPr>
              <a:t>     processing are excluded</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Registration Procedures </a:t>
            </a:r>
          </a:p>
          <a:p>
            <a:pPr>
              <a:buFontTx/>
              <a:buChar char="-"/>
            </a:pPr>
            <a:r>
              <a:rPr lang="en-US" altLang="ko-KR" sz="2400" b="1">
                <a:latin typeface="Times New Roman" pitchFamily="18" charset="0"/>
                <a:ea typeface="Kozuka Mincho Pro B" pitchFamily="18" charset="-128"/>
                <a:cs typeface="Times New Roman" pitchFamily="18" charset="0"/>
              </a:rPr>
              <a:t> Inspect sanitation procedures in the exporter's facilities →  </a:t>
            </a:r>
          </a:p>
          <a:p>
            <a:r>
              <a:rPr lang="en-US" altLang="ko-KR" sz="2400" b="1">
                <a:latin typeface="Times New Roman" pitchFamily="18" charset="0"/>
                <a:ea typeface="Kozuka Mincho Pro B" pitchFamily="18" charset="-128"/>
                <a:cs typeface="Times New Roman" pitchFamily="18" charset="0"/>
              </a:rPr>
              <a:t>  apply to register → onsite sanitation inspection by the   </a:t>
            </a:r>
          </a:p>
          <a:p>
            <a:r>
              <a:rPr lang="en-US" altLang="ko-KR" sz="2400" b="1">
                <a:latin typeface="Times New Roman" pitchFamily="18" charset="0"/>
                <a:ea typeface="Kozuka Mincho Pro B" pitchFamily="18" charset="-128"/>
                <a:cs typeface="Times New Roman" pitchFamily="18" charset="0"/>
              </a:rPr>
              <a:t>  KFDA → register as a good importer </a:t>
            </a:r>
          </a:p>
          <a:p>
            <a:pPr>
              <a:lnSpc>
                <a:spcPct val="150000"/>
              </a:lnSpc>
            </a:pPr>
            <a:endParaRPr lang="en-US" altLang="ko-KR" sz="2400" b="1">
              <a:latin typeface="Times New Roman" pitchFamily="18" charset="0"/>
              <a:ea typeface="Kozuka Mincho Pro B" pitchFamily="18" charset="-128"/>
              <a:cs typeface="Times New Roman" pitchFamily="18" charset="0"/>
            </a:endParaRPr>
          </a:p>
          <a:p>
            <a:pPr>
              <a:lnSpc>
                <a:spcPct val="150000"/>
              </a:lnSpc>
            </a:pPr>
            <a:endParaRPr kumimoji="0" lang="ko-KR" altLang="en-US" sz="2400">
              <a:latin typeface="HY울릉도M" pitchFamily="18" charset="-127"/>
              <a:ea typeface="HY울릉도M" pitchFamily="18"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9"/>
          <p:cNvGrpSpPr>
            <a:grpSpLocks/>
          </p:cNvGrpSpPr>
          <p:nvPr/>
        </p:nvGrpSpPr>
        <p:grpSpPr bwMode="auto">
          <a:xfrm>
            <a:off x="258763" y="1065213"/>
            <a:ext cx="8599487" cy="5311775"/>
            <a:chOff x="377" y="2703"/>
            <a:chExt cx="2407" cy="1475"/>
          </a:xfrm>
        </p:grpSpPr>
        <p:sp>
          <p:nvSpPr>
            <p:cNvPr id="21509"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1510"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1507" name="TextBox 24"/>
          <p:cNvSpPr txBox="1">
            <a:spLocks noChangeArrowheads="1"/>
          </p:cNvSpPr>
          <p:nvPr/>
        </p:nvSpPr>
        <p:spPr bwMode="auto">
          <a:xfrm>
            <a:off x="0" y="0"/>
            <a:ext cx="5634038" cy="584200"/>
          </a:xfrm>
          <a:prstGeom prst="rect">
            <a:avLst/>
          </a:prstGeom>
          <a:noFill/>
          <a:ln w="9525">
            <a:noFill/>
            <a:miter lim="800000"/>
            <a:headEnd/>
            <a:tailEnd/>
          </a:ln>
        </p:spPr>
        <p:txBody>
          <a:bodyPr>
            <a:spAutoFit/>
          </a:bodyPr>
          <a:lstStyle/>
          <a:p>
            <a:r>
              <a:rPr lang="en-US" altLang="ko-KR" sz="3200" b="1">
                <a:solidFill>
                  <a:schemeClr val="bg1"/>
                </a:solidFill>
                <a:latin typeface="HY헤드라인M" pitchFamily="18" charset="-127"/>
                <a:ea typeface="HY헤드라인M" pitchFamily="18" charset="-127"/>
                <a:cs typeface="Tahoma" pitchFamily="34" charset="0"/>
              </a:rPr>
              <a:t>3.3. Good Importer Practice</a:t>
            </a:r>
            <a:endParaRPr lang="ko-KR" altLang="en-US" sz="3200" b="1">
              <a:solidFill>
                <a:schemeClr val="bg1"/>
              </a:solidFill>
              <a:latin typeface="HY헤드라인M" pitchFamily="18" charset="-127"/>
              <a:ea typeface="HY헤드라인M" pitchFamily="18" charset="-127"/>
              <a:cs typeface="Tahoma" pitchFamily="34" charset="0"/>
            </a:endParaRPr>
          </a:p>
        </p:txBody>
      </p:sp>
      <p:sp>
        <p:nvSpPr>
          <p:cNvPr id="21508" name="직사각형 11"/>
          <p:cNvSpPr>
            <a:spLocks noChangeArrowheads="1"/>
          </p:cNvSpPr>
          <p:nvPr/>
        </p:nvSpPr>
        <p:spPr bwMode="auto">
          <a:xfrm>
            <a:off x="485775" y="585788"/>
            <a:ext cx="8113713" cy="6184900"/>
          </a:xfrm>
          <a:prstGeom prst="rect">
            <a:avLst/>
          </a:prstGeom>
          <a:noFill/>
          <a:ln w="9525">
            <a:noFill/>
            <a:miter lim="800000"/>
            <a:headEnd/>
            <a:tailEnd/>
          </a:ln>
        </p:spPr>
        <p:txBody>
          <a:bodyPr>
            <a:spAutoFit/>
          </a:bodyPr>
          <a:lstStyle/>
          <a:p>
            <a:pPr>
              <a:lnSpc>
                <a:spcPct val="150000"/>
              </a:lnSpc>
            </a:pPr>
            <a:r>
              <a:rPr kumimoji="0" lang="en-US" altLang="ko-KR" sz="2400">
                <a:latin typeface="HY울릉도M" pitchFamily="18" charset="-127"/>
                <a:ea typeface="HY울릉도M" pitchFamily="18" charset="-127"/>
              </a:rPr>
              <a:t>	</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Required documents</a:t>
            </a:r>
          </a:p>
          <a:p>
            <a:pPr>
              <a:buFontTx/>
              <a:buChar char="-"/>
            </a:pPr>
            <a:r>
              <a:rPr lang="en-US" altLang="ko-KR" sz="2400" b="1">
                <a:latin typeface="Times New Roman" pitchFamily="18" charset="0"/>
                <a:ea typeface="Kozuka Mincho Pro B" pitchFamily="18" charset="-128"/>
                <a:cs typeface="Times New Roman" pitchFamily="18" charset="0"/>
              </a:rPr>
              <a:t> documents proving business licenses of the exporting    </a:t>
            </a:r>
          </a:p>
          <a:p>
            <a:r>
              <a:rPr lang="en-US" altLang="ko-KR" sz="2400" b="1">
                <a:latin typeface="Times New Roman" pitchFamily="18" charset="0"/>
                <a:ea typeface="Kozuka Mincho Pro B" pitchFamily="18" charset="-128"/>
                <a:cs typeface="Times New Roman" pitchFamily="18" charset="0"/>
              </a:rPr>
              <a:t>  manufacturer </a:t>
            </a:r>
          </a:p>
          <a:p>
            <a:pPr>
              <a:buFontTx/>
              <a:buChar char="-"/>
            </a:pPr>
            <a:r>
              <a:rPr lang="en-US" altLang="ko-KR" sz="2400" b="1">
                <a:latin typeface="Times New Roman" pitchFamily="18" charset="0"/>
                <a:ea typeface="Kozuka Mincho Pro B" pitchFamily="18" charset="-128"/>
                <a:cs typeface="Times New Roman" pitchFamily="18" charset="0"/>
              </a:rPr>
              <a:t> inspection report of manufacturers' facilities </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Application charge of KRW 28,000 </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Cheklists</a:t>
            </a:r>
          </a:p>
          <a:p>
            <a:pPr>
              <a:buFontTx/>
              <a:buChar char="-"/>
            </a:pPr>
            <a:r>
              <a:rPr lang="en-US" altLang="ko-KR" sz="2400" b="1">
                <a:latin typeface="Times New Roman" pitchFamily="18" charset="0"/>
                <a:ea typeface="Kozuka Mincho Pro B" pitchFamily="18" charset="-128"/>
                <a:cs typeface="Times New Roman" pitchFamily="18" charset="0"/>
              </a:rPr>
              <a:t> 85 items in 6 areas of raw materials and their storage, </a:t>
            </a:r>
          </a:p>
          <a:p>
            <a:r>
              <a:rPr lang="en-US" altLang="ko-KR" sz="2400" b="1">
                <a:latin typeface="Times New Roman" pitchFamily="18" charset="0"/>
                <a:ea typeface="Kozuka Mincho Pro B" pitchFamily="18" charset="-128"/>
                <a:cs typeface="Times New Roman" pitchFamily="18" charset="0"/>
              </a:rPr>
              <a:t>  facilities, process management, quality control of finished </a:t>
            </a:r>
          </a:p>
          <a:p>
            <a:r>
              <a:rPr lang="en-US" altLang="ko-KR" sz="2400" b="1">
                <a:latin typeface="Times New Roman" pitchFamily="18" charset="0"/>
                <a:ea typeface="Kozuka Mincho Pro B" pitchFamily="18" charset="-128"/>
                <a:cs typeface="Times New Roman" pitchFamily="18" charset="0"/>
              </a:rPr>
              <a:t>  products and their storage, consumer information, and </a:t>
            </a:r>
          </a:p>
          <a:p>
            <a:r>
              <a:rPr lang="en-US" altLang="ko-KR" sz="2400" b="1">
                <a:latin typeface="Times New Roman" pitchFamily="18" charset="0"/>
                <a:ea typeface="Kozuka Mincho Pro B" pitchFamily="18" charset="-128"/>
                <a:cs typeface="Times New Roman" pitchFamily="18" charset="0"/>
              </a:rPr>
              <a:t>  staff training for conducting sanitation inspections </a:t>
            </a:r>
          </a:p>
          <a:p>
            <a:r>
              <a:rPr lang="en-US" altLang="ko-KR" sz="2400" b="1">
                <a:latin typeface="Times New Roman" pitchFamily="18" charset="0"/>
                <a:ea typeface="Kozuka Mincho Pro B" pitchFamily="18" charset="-128"/>
                <a:cs typeface="Times New Roman" pitchFamily="18" charset="0"/>
              </a:rPr>
              <a:t> ※ in accordance with the</a:t>
            </a:r>
            <a:r>
              <a:rPr lang="ko-KR" altLang="en-US" sz="2400" b="1">
                <a:latin typeface="Times New Roman" pitchFamily="18" charset="0"/>
                <a:ea typeface="Kozuka Mincho Pro B" pitchFamily="18" charset="-128"/>
                <a:cs typeface="Times New Roman" pitchFamily="18" charset="0"/>
              </a:rPr>
              <a:t>「</a:t>
            </a:r>
            <a:r>
              <a:rPr lang="en-US" altLang="ko-KR" sz="2400" b="1">
                <a:latin typeface="Times New Roman" pitchFamily="18" charset="0"/>
                <a:ea typeface="Kozuka Mincho Pro B" pitchFamily="18" charset="-128"/>
                <a:cs typeface="Times New Roman" pitchFamily="18" charset="0"/>
              </a:rPr>
              <a:t>Sanitation Management </a:t>
            </a:r>
          </a:p>
          <a:p>
            <a:r>
              <a:rPr lang="en-US" altLang="ko-KR" sz="2400" b="1">
                <a:latin typeface="Times New Roman" pitchFamily="18" charset="0"/>
                <a:ea typeface="Kozuka Mincho Pro B" pitchFamily="18" charset="-128"/>
                <a:cs typeface="Times New Roman" pitchFamily="18" charset="0"/>
              </a:rPr>
              <a:t>     Standard for Manufacturers of Exporting Countries</a:t>
            </a:r>
            <a:r>
              <a:rPr lang="ko-KR" altLang="en-US" sz="2400" b="1">
                <a:latin typeface="Times New Roman" pitchFamily="18" charset="0"/>
                <a:ea typeface="Kozuka Mincho Pro B" pitchFamily="18" charset="-128"/>
                <a:cs typeface="Times New Roman" pitchFamily="18" charset="0"/>
              </a:rPr>
              <a:t>」</a:t>
            </a:r>
            <a:endParaRPr lang="en-US" altLang="ko-KR" sz="2400" b="1">
              <a:latin typeface="Times New Roman" pitchFamily="18" charset="0"/>
              <a:ea typeface="Kozuka Mincho Pro B" pitchFamily="18" charset="-128"/>
              <a:cs typeface="Times New Roman" pitchFamily="18" charset="0"/>
            </a:endParaRPr>
          </a:p>
          <a:p>
            <a:pPr>
              <a:lnSpc>
                <a:spcPct val="150000"/>
              </a:lnSpc>
            </a:pPr>
            <a:endParaRPr kumimoji="0" lang="ko-KR" altLang="en-US" sz="2400">
              <a:latin typeface="HY울릉도M" pitchFamily="18" charset="-127"/>
              <a:ea typeface="HY울릉도M" pitchFamily="18" charset="-127"/>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그룹 24"/>
          <p:cNvGrpSpPr>
            <a:grpSpLocks/>
          </p:cNvGrpSpPr>
          <p:nvPr/>
        </p:nvGrpSpPr>
        <p:grpSpPr bwMode="auto">
          <a:xfrm>
            <a:off x="460375" y="2187575"/>
            <a:ext cx="7642225" cy="1925638"/>
            <a:chOff x="753702" y="1618296"/>
            <a:chExt cx="5713021" cy="1524734"/>
          </a:xfrm>
        </p:grpSpPr>
        <p:pic>
          <p:nvPicPr>
            <p:cNvPr id="22531" name="Picture 35" descr="투명바_205x020mm"/>
            <p:cNvPicPr>
              <a:picLocks noChangeAspect="1" noChangeArrowheads="1"/>
            </p:cNvPicPr>
            <p:nvPr/>
          </p:nvPicPr>
          <p:blipFill>
            <a:blip r:embed="rId2" cstate="print"/>
            <a:srcRect/>
            <a:stretch>
              <a:fillRect/>
            </a:stretch>
          </p:blipFill>
          <p:spPr bwMode="auto">
            <a:xfrm>
              <a:off x="1744664" y="1844694"/>
              <a:ext cx="4722059" cy="1071939"/>
            </a:xfrm>
            <a:prstGeom prst="rect">
              <a:avLst/>
            </a:prstGeom>
            <a:noFill/>
            <a:ln w="9525">
              <a:noFill/>
              <a:miter lim="800000"/>
              <a:headEnd/>
              <a:tailEnd/>
            </a:ln>
          </p:spPr>
        </p:pic>
        <p:pic>
          <p:nvPicPr>
            <p:cNvPr id="22532" name="Picture 29" descr="글머리 기호_blue"/>
            <p:cNvPicPr>
              <a:picLocks noChangeAspect="1" noChangeArrowheads="1"/>
            </p:cNvPicPr>
            <p:nvPr/>
          </p:nvPicPr>
          <p:blipFill>
            <a:blip r:embed="rId3" cstate="print"/>
            <a:srcRect/>
            <a:stretch>
              <a:fillRect/>
            </a:stretch>
          </p:blipFill>
          <p:spPr bwMode="auto">
            <a:xfrm>
              <a:off x="753702" y="1618296"/>
              <a:ext cx="1501169" cy="1524734"/>
            </a:xfrm>
            <a:prstGeom prst="rect">
              <a:avLst/>
            </a:prstGeom>
            <a:noFill/>
            <a:ln w="9525">
              <a:noFill/>
              <a:miter lim="800000"/>
              <a:headEnd/>
              <a:tailEnd/>
            </a:ln>
          </p:spPr>
        </p:pic>
        <p:sp>
          <p:nvSpPr>
            <p:cNvPr id="12" name="Rectangle 5"/>
            <p:cNvSpPr>
              <a:spLocks noChangeArrowheads="1"/>
            </p:cNvSpPr>
            <p:nvPr/>
          </p:nvSpPr>
          <p:spPr bwMode="auto">
            <a:xfrm>
              <a:off x="2254943" y="1987852"/>
              <a:ext cx="4072931" cy="780594"/>
            </a:xfrm>
            <a:prstGeom prst="rect">
              <a:avLst/>
            </a:prstGeom>
            <a:noFill/>
            <a:ln w="9525">
              <a:noFill/>
              <a:miter lim="800000"/>
              <a:headEnd/>
              <a:tailEnd/>
            </a:ln>
            <a:effectLst/>
          </p:spPr>
          <p:txBody>
            <a:bodyPr lIns="0" tIns="0" rIns="0" bIns="0">
              <a:spAutoFit/>
            </a:bodyPr>
            <a:lstStyle/>
            <a:p>
              <a:pPr>
                <a:defRPr/>
              </a:pPr>
              <a:r>
                <a:rPr lang="en-US" altLang="ko-KR" sz="3200" b="1" dirty="0">
                  <a:effectLst>
                    <a:outerShdw blurRad="38100" dist="38100" dir="2700000" algn="tl">
                      <a:srgbClr val="000000">
                        <a:alpha val="43137"/>
                      </a:srgbClr>
                    </a:outerShdw>
                  </a:effectLst>
                  <a:latin typeface="Kozuka Mincho Pro B" pitchFamily="18" charset="-128"/>
                  <a:ea typeface="Kozuka Mincho Pro B" pitchFamily="18" charset="-128"/>
                </a:rPr>
                <a:t>System of Managing Safety of OEM Imported Foods</a:t>
              </a:r>
              <a:endParaRPr lang="ko-KR" altLang="en-US" sz="3200" b="1" dirty="0">
                <a:effectLst>
                  <a:outerShdw blurRad="38100" dist="38100" dir="2700000" algn="tl">
                    <a:srgbClr val="000000">
                      <a:alpha val="43137"/>
                    </a:srgbClr>
                  </a:outerShdw>
                </a:effectLst>
                <a:latin typeface="Kozuka Mincho Pro B" pitchFamily="18" charset="-128"/>
                <a:ea typeface="HY수평선M" pitchFamily="18" charset="-127"/>
              </a:endParaRPr>
            </a:p>
          </p:txBody>
        </p:sp>
        <p:sp>
          <p:nvSpPr>
            <p:cNvPr id="22534" name="WordArt 6"/>
            <p:cNvSpPr>
              <a:spLocks noChangeArrowheads="1" noChangeShapeType="1" noTextEdit="1"/>
            </p:cNvSpPr>
            <p:nvPr/>
          </p:nvSpPr>
          <p:spPr bwMode="auto">
            <a:xfrm>
              <a:off x="1320600" y="2058174"/>
              <a:ext cx="367372" cy="617334"/>
            </a:xfrm>
            <a:prstGeom prst="rect">
              <a:avLst/>
            </a:prstGeom>
          </p:spPr>
          <p:txBody>
            <a:bodyPr wrap="none" fromWordArt="1">
              <a:prstTxWarp prst="textPlain">
                <a:avLst>
                  <a:gd name="adj" fmla="val 50000"/>
                </a:avLst>
              </a:prstTxWarp>
            </a:bodyPr>
            <a:lstStyle/>
            <a:p>
              <a:r>
                <a:rPr lang="en-US" altLang="ko-KR"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4</a:t>
              </a:r>
              <a:endParaRPr lang="ko-KR" altLang="en-US"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9"/>
          <p:cNvGrpSpPr>
            <a:grpSpLocks/>
          </p:cNvGrpSpPr>
          <p:nvPr/>
        </p:nvGrpSpPr>
        <p:grpSpPr bwMode="auto">
          <a:xfrm>
            <a:off x="279400" y="3854450"/>
            <a:ext cx="8599488" cy="1966913"/>
            <a:chOff x="377" y="2814"/>
            <a:chExt cx="2407" cy="1475"/>
          </a:xfrm>
        </p:grpSpPr>
        <p:sp>
          <p:nvSpPr>
            <p:cNvPr id="23561" name="AutoShape 10"/>
            <p:cNvSpPr>
              <a:spLocks noChangeArrowheads="1"/>
            </p:cNvSpPr>
            <p:nvPr/>
          </p:nvSpPr>
          <p:spPr bwMode="auto">
            <a:xfrm>
              <a:off x="377" y="2814"/>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3562" name="AutoShape 11" descr="박스_bg1"/>
            <p:cNvSpPr>
              <a:spLocks noChangeArrowheads="1"/>
            </p:cNvSpPr>
            <p:nvPr/>
          </p:nvSpPr>
          <p:spPr bwMode="auto">
            <a:xfrm>
              <a:off x="415" y="2936"/>
              <a:ext cx="2332" cy="1249"/>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grpSp>
        <p:nvGrpSpPr>
          <p:cNvPr id="23555" name="Group 9"/>
          <p:cNvGrpSpPr>
            <a:grpSpLocks/>
          </p:cNvGrpSpPr>
          <p:nvPr/>
        </p:nvGrpSpPr>
        <p:grpSpPr bwMode="auto">
          <a:xfrm>
            <a:off x="258763" y="1065213"/>
            <a:ext cx="8599487" cy="2649537"/>
            <a:chOff x="377" y="2703"/>
            <a:chExt cx="2407" cy="1475"/>
          </a:xfrm>
        </p:grpSpPr>
        <p:sp>
          <p:nvSpPr>
            <p:cNvPr id="23559"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3560"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3556" name="TextBox 24"/>
          <p:cNvSpPr txBox="1">
            <a:spLocks noChangeArrowheads="1"/>
          </p:cNvSpPr>
          <p:nvPr/>
        </p:nvSpPr>
        <p:spPr bwMode="auto">
          <a:xfrm>
            <a:off x="0" y="-46038"/>
            <a:ext cx="9144000"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4.1.System of Managing Safety of OEM Imported Foods</a:t>
            </a:r>
            <a:endParaRPr lang="ko-KR" altLang="en-US" sz="2400" b="1">
              <a:solidFill>
                <a:schemeClr val="bg1"/>
              </a:solidFill>
              <a:latin typeface="HY헤드라인M" pitchFamily="18" charset="-127"/>
              <a:ea typeface="HY헤드라인M" pitchFamily="18" charset="-127"/>
              <a:cs typeface="Tahoma" pitchFamily="34" charset="0"/>
            </a:endParaRPr>
          </a:p>
        </p:txBody>
      </p:sp>
      <p:sp>
        <p:nvSpPr>
          <p:cNvPr id="23557" name="직사각형 11"/>
          <p:cNvSpPr>
            <a:spLocks noChangeArrowheads="1"/>
          </p:cNvSpPr>
          <p:nvPr/>
        </p:nvSpPr>
        <p:spPr bwMode="auto">
          <a:xfrm>
            <a:off x="369888" y="1084263"/>
            <a:ext cx="8577262" cy="2466975"/>
          </a:xfrm>
          <a:prstGeom prst="rect">
            <a:avLst/>
          </a:prstGeom>
          <a:noFill/>
          <a:ln w="9525">
            <a:noFill/>
            <a:miter lim="800000"/>
            <a:headEnd/>
            <a:tailEnd/>
          </a:ln>
        </p:spPr>
        <p:txBody>
          <a:bodyPr>
            <a:spAutoFit/>
          </a:bodyPr>
          <a:lstStyle/>
          <a:p>
            <a:pPr>
              <a:lnSpc>
                <a:spcPct val="150000"/>
              </a:lnSpc>
              <a:buFont typeface="Wingdings" pitchFamily="2" charset="2"/>
              <a:buChar char="u"/>
            </a:pPr>
            <a:r>
              <a:rPr lang="en-US" altLang="ko-KR" sz="2800" b="1">
                <a:latin typeface="Kozuka Mincho Pro B" pitchFamily="18" charset="-128"/>
                <a:ea typeface="Kozuka Mincho Pro B" pitchFamily="18" charset="-128"/>
              </a:rPr>
              <a:t> </a:t>
            </a:r>
            <a:r>
              <a:rPr lang="en-US" altLang="ko-KR" sz="2600" b="1">
                <a:latin typeface="Times New Roman" pitchFamily="18" charset="0"/>
                <a:ea typeface="Kozuka Mincho Pro B" pitchFamily="18" charset="-128"/>
                <a:cs typeface="Times New Roman" pitchFamily="18" charset="0"/>
              </a:rPr>
              <a:t>This system is to make OEM food importers mandatorily conduct sanitation inspection of the exporter' manufacturing facilities and control the quality of the products</a:t>
            </a:r>
            <a:endParaRPr kumimoji="0" lang="ko-KR" altLang="en-US" sz="2600" b="1">
              <a:latin typeface="Times New Roman" pitchFamily="18" charset="0"/>
              <a:ea typeface="HY울릉도M" pitchFamily="18" charset="-127"/>
              <a:cs typeface="Times New Roman" pitchFamily="18" charset="0"/>
            </a:endParaRPr>
          </a:p>
        </p:txBody>
      </p:sp>
      <p:sp>
        <p:nvSpPr>
          <p:cNvPr id="23558" name="직사각형 7"/>
          <p:cNvSpPr>
            <a:spLocks noChangeArrowheads="1"/>
          </p:cNvSpPr>
          <p:nvPr/>
        </p:nvSpPr>
        <p:spPr bwMode="auto">
          <a:xfrm>
            <a:off x="684213" y="4179888"/>
            <a:ext cx="8356600" cy="1200150"/>
          </a:xfrm>
          <a:prstGeom prst="rect">
            <a:avLst/>
          </a:prstGeom>
          <a:noFill/>
          <a:ln w="9525">
            <a:noFill/>
            <a:miter lim="800000"/>
            <a:headEnd/>
            <a:tailEnd/>
          </a:ln>
        </p:spPr>
        <p:txBody>
          <a:bodyPr>
            <a:spAutoFit/>
          </a:bodyPr>
          <a:lstStyle/>
          <a:p>
            <a:r>
              <a:rPr lang="en-US" altLang="ko-KR" sz="2400" b="1">
                <a:latin typeface="Times New Roman" pitchFamily="18" charset="0"/>
                <a:ea typeface="Kozuka Mincho Pro B" pitchFamily="18" charset="-128"/>
                <a:cs typeface="Times New Roman" pitchFamily="18" charset="0"/>
              </a:rPr>
              <a:t>※  </a:t>
            </a:r>
            <a:r>
              <a:rPr lang="en-US" altLang="ko-KR" sz="2400" b="1">
                <a:latin typeface="Kozuka Mincho Pro B" pitchFamily="18" charset="-128"/>
                <a:ea typeface="Kozuka Mincho Pro B" pitchFamily="18" charset="-128"/>
                <a:cs typeface="Times New Roman" pitchFamily="18" charset="0"/>
              </a:rPr>
              <a:t>OEM(Original Equipment Manufacturing) foods are manufactured by overseas contractors and labeled with the contractee's brand(logo, sign, letter, figure, etc.)</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9"/>
          <p:cNvGrpSpPr>
            <a:grpSpLocks/>
          </p:cNvGrpSpPr>
          <p:nvPr/>
        </p:nvGrpSpPr>
        <p:grpSpPr bwMode="auto">
          <a:xfrm>
            <a:off x="328613" y="1160463"/>
            <a:ext cx="8599487" cy="4452937"/>
            <a:chOff x="377" y="2703"/>
            <a:chExt cx="2407" cy="1475"/>
          </a:xfrm>
        </p:grpSpPr>
        <p:sp>
          <p:nvSpPr>
            <p:cNvPr id="24590"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4591"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4579" name="직사각형 11"/>
          <p:cNvSpPr>
            <a:spLocks noChangeArrowheads="1"/>
          </p:cNvSpPr>
          <p:nvPr/>
        </p:nvSpPr>
        <p:spPr bwMode="auto">
          <a:xfrm>
            <a:off x="450850" y="1709738"/>
            <a:ext cx="8215313" cy="638175"/>
          </a:xfrm>
          <a:prstGeom prst="rect">
            <a:avLst/>
          </a:prstGeom>
          <a:noFill/>
          <a:ln w="9525">
            <a:noFill/>
            <a:miter lim="800000"/>
            <a:headEnd/>
            <a:tailEnd/>
          </a:ln>
        </p:spPr>
        <p:txBody>
          <a:bodyPr>
            <a:spAutoFit/>
          </a:bodyPr>
          <a:lstStyle/>
          <a:p>
            <a:pPr>
              <a:lnSpc>
                <a:spcPct val="150000"/>
              </a:lnSpc>
            </a:pPr>
            <a:endParaRPr kumimoji="0" lang="ko-KR" altLang="en-US" sz="2800">
              <a:latin typeface="HY울릉도M" pitchFamily="18" charset="-127"/>
              <a:ea typeface="HY울릉도M" pitchFamily="18" charset="-127"/>
            </a:endParaRPr>
          </a:p>
        </p:txBody>
      </p:sp>
      <p:sp>
        <p:nvSpPr>
          <p:cNvPr id="10" name="AutoShape 33"/>
          <p:cNvSpPr>
            <a:spLocks noChangeArrowheads="1"/>
          </p:cNvSpPr>
          <p:nvPr/>
        </p:nvSpPr>
        <p:spPr bwMode="auto">
          <a:xfrm>
            <a:off x="744538" y="873125"/>
            <a:ext cx="2889250" cy="533400"/>
          </a:xfrm>
          <a:prstGeom prst="bevel">
            <a:avLst>
              <a:gd name="adj" fmla="val 8571"/>
            </a:avLst>
          </a:prstGeom>
          <a:solidFill>
            <a:schemeClr val="bg2">
              <a:lumMod val="50000"/>
            </a:schemeClr>
          </a:solidFill>
          <a:ln w="9525">
            <a:noFill/>
            <a:miter lim="800000"/>
            <a:headEnd type="none" w="sm" len="sm"/>
            <a:tailEnd type="none" w="sm" len="sm"/>
          </a:ln>
          <a:effectLst/>
        </p:spPr>
        <p:txBody>
          <a:bodyPr lIns="0" tIns="0" rIns="0" bIns="0" anchor="ctr"/>
          <a:lstStyle/>
          <a:p>
            <a:pPr algn="ctr">
              <a:defRPr/>
            </a:pPr>
            <a:r>
              <a:rPr lang="en-US" altLang="ko-KR" sz="3200" b="1" dirty="0" err="1">
                <a:solidFill>
                  <a:srgbClr val="FFFFFF"/>
                </a:solidFill>
                <a:effectLst>
                  <a:outerShdw blurRad="38100" dist="38100" dir="2700000" algn="tl">
                    <a:srgbClr val="000000"/>
                  </a:outerShdw>
                </a:effectLst>
                <a:latin typeface="Kozuka Mincho Pro B" pitchFamily="18" charset="-128"/>
                <a:ea typeface="Kozuka Mincho Pro B" pitchFamily="18" charset="-128"/>
                <a:cs typeface="Tahoma" pitchFamily="34" charset="0"/>
              </a:rPr>
              <a:t>Obligarion</a:t>
            </a:r>
            <a:endParaRPr lang="en-US" altLang="ko-KR" sz="3200" b="1" dirty="0">
              <a:solidFill>
                <a:srgbClr val="FFFFFF"/>
              </a:solidFill>
              <a:effectLst>
                <a:outerShdw blurRad="38100" dist="38100" dir="2700000" algn="tl">
                  <a:srgbClr val="000000"/>
                </a:outerShdw>
              </a:effectLst>
              <a:latin typeface="Kozuka Mincho Pro B" pitchFamily="18" charset="-128"/>
              <a:ea typeface="Kozuka Mincho Pro B" pitchFamily="18" charset="-128"/>
              <a:cs typeface="Tahoma" pitchFamily="34" charset="0"/>
            </a:endParaRPr>
          </a:p>
        </p:txBody>
      </p:sp>
      <p:sp>
        <p:nvSpPr>
          <p:cNvPr id="24581"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sp>
        <p:nvSpPr>
          <p:cNvPr id="24582" name="직사각형 11"/>
          <p:cNvSpPr>
            <a:spLocks noChangeArrowheads="1"/>
          </p:cNvSpPr>
          <p:nvPr/>
        </p:nvSpPr>
        <p:spPr bwMode="auto">
          <a:xfrm>
            <a:off x="539750" y="4314825"/>
            <a:ext cx="8215313" cy="715963"/>
          </a:xfrm>
          <a:prstGeom prst="rect">
            <a:avLst/>
          </a:prstGeom>
          <a:noFill/>
          <a:ln w="9525">
            <a:noFill/>
            <a:miter lim="800000"/>
            <a:headEnd/>
            <a:tailEnd/>
          </a:ln>
        </p:spPr>
        <p:txBody>
          <a:bodyPr>
            <a:spAutoFit/>
          </a:bodyPr>
          <a:lstStyle/>
          <a:p>
            <a:pPr>
              <a:lnSpc>
                <a:spcPct val="150000"/>
              </a:lnSpc>
            </a:pPr>
            <a:r>
              <a:rPr kumimoji="0" lang="en-US" altLang="ko-KR" sz="3200">
                <a:latin typeface="HY울릉도M" pitchFamily="18" charset="-127"/>
                <a:ea typeface="HY울릉도M" pitchFamily="18" charset="-127"/>
              </a:rPr>
              <a:t>	</a:t>
            </a:r>
          </a:p>
        </p:txBody>
      </p:sp>
      <p:sp>
        <p:nvSpPr>
          <p:cNvPr id="24583" name="Rectangle 17"/>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ko-KR" altLang="en-US"/>
          </a:p>
        </p:txBody>
      </p:sp>
      <p:pic>
        <p:nvPicPr>
          <p:cNvPr id="24584" name="_x100182512" descr="EMB0000040041d8"/>
          <p:cNvPicPr>
            <a:picLocks noChangeAspect="1" noChangeArrowheads="1"/>
          </p:cNvPicPr>
          <p:nvPr/>
        </p:nvPicPr>
        <p:blipFill>
          <a:blip r:embed="rId4" cstate="print"/>
          <a:srcRect/>
          <a:stretch>
            <a:fillRect/>
          </a:stretch>
        </p:blipFill>
        <p:spPr bwMode="auto">
          <a:xfrm>
            <a:off x="508000" y="1611313"/>
            <a:ext cx="8278813" cy="3419475"/>
          </a:xfrm>
          <a:prstGeom prst="rect">
            <a:avLst/>
          </a:prstGeom>
          <a:noFill/>
          <a:ln w="9525">
            <a:noFill/>
            <a:miter lim="800000"/>
            <a:headEnd/>
            <a:tailEnd/>
          </a:ln>
        </p:spPr>
      </p:pic>
      <p:sp>
        <p:nvSpPr>
          <p:cNvPr id="24585" name="직사각형 1"/>
          <p:cNvSpPr>
            <a:spLocks noChangeArrowheads="1"/>
          </p:cNvSpPr>
          <p:nvPr/>
        </p:nvSpPr>
        <p:spPr bwMode="auto">
          <a:xfrm>
            <a:off x="652463" y="1700213"/>
            <a:ext cx="3649662" cy="1208087"/>
          </a:xfrm>
          <a:prstGeom prst="rect">
            <a:avLst/>
          </a:prstGeom>
          <a:noFill/>
          <a:ln w="9525">
            <a:noFill/>
            <a:miter lim="800000"/>
            <a:headEnd/>
            <a:tailEnd/>
          </a:ln>
        </p:spPr>
        <p:txBody>
          <a:bodyPr>
            <a:spAutoFit/>
          </a:bodyPr>
          <a:lstStyle/>
          <a:p>
            <a:pPr>
              <a:lnSpc>
                <a:spcPts val="1500"/>
              </a:lnSpc>
              <a:spcBef>
                <a:spcPts val="1200"/>
              </a:spcBef>
            </a:pPr>
            <a:r>
              <a:rPr lang="en-US" altLang="ko-KR" b="1">
                <a:solidFill>
                  <a:srgbClr val="000000"/>
                </a:solidFill>
                <a:latin typeface="Arial" charset="0"/>
              </a:rPr>
              <a:t>Mandatory Sanitation Control</a:t>
            </a:r>
            <a:endParaRPr lang="en-US" altLang="ko-KR" sz="2400">
              <a:solidFill>
                <a:srgbClr val="000000"/>
              </a:solidFill>
              <a:latin typeface="맑은 고딕" pitchFamily="50" charset="-127"/>
            </a:endParaRPr>
          </a:p>
          <a:p>
            <a:pPr>
              <a:lnSpc>
                <a:spcPts val="1500"/>
              </a:lnSpc>
              <a:spcBef>
                <a:spcPts val="1200"/>
              </a:spcBef>
            </a:pPr>
            <a:r>
              <a:rPr lang="en-US" altLang="ko-KR" sz="1400">
                <a:solidFill>
                  <a:srgbClr val="000000"/>
                </a:solidFill>
                <a:latin typeface="Arial" charset="0"/>
              </a:rPr>
              <a:t>Imposing on OEM food importers duties of mandatory sanitation control for the manufacturing facilities of the exporting country</a:t>
            </a:r>
            <a:endParaRPr lang="en-US" altLang="ko-KR" sz="1400">
              <a:solidFill>
                <a:srgbClr val="000000"/>
              </a:solidFill>
              <a:latin typeface="맑은 고딕" pitchFamily="50" charset="-127"/>
            </a:endParaRPr>
          </a:p>
        </p:txBody>
      </p:sp>
      <p:sp>
        <p:nvSpPr>
          <p:cNvPr id="24586" name="직사각형 3"/>
          <p:cNvSpPr>
            <a:spLocks noChangeArrowheads="1"/>
          </p:cNvSpPr>
          <p:nvPr/>
        </p:nvSpPr>
        <p:spPr bwMode="auto">
          <a:xfrm>
            <a:off x="5195888" y="1611313"/>
            <a:ext cx="3559175" cy="1384300"/>
          </a:xfrm>
          <a:prstGeom prst="rect">
            <a:avLst/>
          </a:prstGeom>
          <a:noFill/>
          <a:ln w="9525">
            <a:noFill/>
            <a:miter lim="800000"/>
            <a:headEnd/>
            <a:tailEnd/>
          </a:ln>
        </p:spPr>
        <p:txBody>
          <a:bodyPr>
            <a:spAutoFit/>
          </a:bodyPr>
          <a:lstStyle/>
          <a:p>
            <a:r>
              <a:rPr lang="en-US" altLang="ko-KR" b="1">
                <a:latin typeface="Arial" charset="0"/>
                <a:cs typeface="Arial" charset="0"/>
              </a:rPr>
              <a:t>Mandatory product quality control </a:t>
            </a:r>
            <a:endParaRPr lang="en-US" altLang="ko-KR">
              <a:latin typeface="Arial" charset="0"/>
              <a:cs typeface="Arial" charset="0"/>
            </a:endParaRPr>
          </a:p>
          <a:p>
            <a:r>
              <a:rPr lang="en-US" altLang="ko-KR" sz="1200">
                <a:latin typeface="Arial" charset="0"/>
                <a:cs typeface="Arial" charset="0"/>
              </a:rPr>
              <a:t>Imposing on OEM food importers duties of mandatory self-quality control for OEM food products (maintaining 2 years of product quality control records)</a:t>
            </a:r>
          </a:p>
        </p:txBody>
      </p:sp>
      <p:sp>
        <p:nvSpPr>
          <p:cNvPr id="24587" name="직사각형 4"/>
          <p:cNvSpPr>
            <a:spLocks noChangeArrowheads="1"/>
          </p:cNvSpPr>
          <p:nvPr/>
        </p:nvSpPr>
        <p:spPr bwMode="auto">
          <a:xfrm>
            <a:off x="539750" y="3576638"/>
            <a:ext cx="3581400" cy="1292225"/>
          </a:xfrm>
          <a:prstGeom prst="rect">
            <a:avLst/>
          </a:prstGeom>
          <a:noFill/>
          <a:ln w="9525">
            <a:noFill/>
            <a:miter lim="800000"/>
            <a:headEnd/>
            <a:tailEnd/>
          </a:ln>
        </p:spPr>
        <p:txBody>
          <a:bodyPr>
            <a:spAutoFit/>
          </a:bodyPr>
          <a:lstStyle/>
          <a:p>
            <a:r>
              <a:rPr lang="en-US" altLang="ko-KR" b="1">
                <a:latin typeface="Arial" charset="0"/>
                <a:cs typeface="Arial" charset="0"/>
              </a:rPr>
              <a:t>Mandatory submission of reasons for setting the circulation period</a:t>
            </a:r>
            <a:endParaRPr lang="en-US" altLang="ko-KR">
              <a:latin typeface="Arial" charset="0"/>
              <a:cs typeface="Arial" charset="0"/>
            </a:endParaRPr>
          </a:p>
          <a:p>
            <a:r>
              <a:rPr lang="en-US" altLang="ko-KR" sz="1200">
                <a:latin typeface="Arial" charset="0"/>
                <a:cs typeface="Arial" charset="0"/>
              </a:rPr>
              <a:t>applied to first-time batch of imports after Aug.12, 2009 when the regulation came into effect </a:t>
            </a:r>
          </a:p>
        </p:txBody>
      </p:sp>
      <p:sp>
        <p:nvSpPr>
          <p:cNvPr id="24588" name="직사각형 5"/>
          <p:cNvSpPr>
            <a:spLocks noChangeArrowheads="1"/>
          </p:cNvSpPr>
          <p:nvPr/>
        </p:nvSpPr>
        <p:spPr bwMode="auto">
          <a:xfrm>
            <a:off x="5005388" y="3605213"/>
            <a:ext cx="3660775" cy="1322387"/>
          </a:xfrm>
          <a:prstGeom prst="rect">
            <a:avLst/>
          </a:prstGeom>
          <a:noFill/>
          <a:ln w="9525">
            <a:noFill/>
            <a:miter lim="800000"/>
            <a:headEnd/>
            <a:tailEnd/>
          </a:ln>
        </p:spPr>
        <p:txBody>
          <a:bodyPr>
            <a:spAutoFit/>
          </a:bodyPr>
          <a:lstStyle/>
          <a:p>
            <a:r>
              <a:rPr lang="en-US" altLang="ko-KR" b="1">
                <a:latin typeface="Arial" charset="0"/>
                <a:cs typeface="Arial" charset="0"/>
              </a:rPr>
              <a:t>Mandatory labeling of OEM food imports</a:t>
            </a:r>
            <a:endParaRPr lang="en-US" altLang="ko-KR">
              <a:latin typeface="Arial" charset="0"/>
              <a:cs typeface="Arial" charset="0"/>
            </a:endParaRPr>
          </a:p>
          <a:p>
            <a:r>
              <a:rPr lang="en-US" altLang="ko-KR" sz="1100">
                <a:latin typeface="Arial" charset="0"/>
                <a:cs typeface="Arial" charset="0"/>
              </a:rPr>
              <a:t>Labeling place of origin and its OEM status in Korean around the main marking area of the product name on the package, in a size larger than 50% of the product name</a:t>
            </a:r>
          </a:p>
        </p:txBody>
      </p:sp>
      <p:sp>
        <p:nvSpPr>
          <p:cNvPr id="24589" name="TextBox 24"/>
          <p:cNvSpPr txBox="1">
            <a:spLocks noChangeArrowheads="1"/>
          </p:cNvSpPr>
          <p:nvPr/>
        </p:nvSpPr>
        <p:spPr bwMode="auto">
          <a:xfrm>
            <a:off x="0" y="-57150"/>
            <a:ext cx="9144000"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4.2.System of Managing Safety of OEM Imported Foods</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9"/>
          <p:cNvGrpSpPr>
            <a:grpSpLocks/>
          </p:cNvGrpSpPr>
          <p:nvPr/>
        </p:nvGrpSpPr>
        <p:grpSpPr bwMode="auto">
          <a:xfrm>
            <a:off x="247650" y="984250"/>
            <a:ext cx="8599488" cy="5173663"/>
            <a:chOff x="377" y="2703"/>
            <a:chExt cx="2407" cy="1475"/>
          </a:xfrm>
        </p:grpSpPr>
        <p:sp>
          <p:nvSpPr>
            <p:cNvPr id="25605"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5606"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9700" name="직사각형 11"/>
          <p:cNvSpPr>
            <a:spLocks noChangeArrowheads="1"/>
          </p:cNvSpPr>
          <p:nvPr/>
        </p:nvSpPr>
        <p:spPr bwMode="auto">
          <a:xfrm>
            <a:off x="347663" y="985838"/>
            <a:ext cx="8623300" cy="6124575"/>
          </a:xfrm>
          <a:prstGeom prst="rect">
            <a:avLst/>
          </a:prstGeom>
          <a:noFill/>
          <a:ln>
            <a:noFill/>
          </a:ln>
          <a:extLst>
            <a:ext uri="{909E8E84-426E-40DD-AFC4-6F175D3DCCD1}"/>
            <a:ext uri="{91240B29-F687-4F45-9708-019B960494DF}"/>
          </a:extLst>
        </p:spPr>
        <p:txBody>
          <a:bodyPr>
            <a:spAutoFit/>
          </a:bodyPr>
          <a:lstStyle/>
          <a:p>
            <a:pPr>
              <a:lnSpc>
                <a:spcPct val="150000"/>
              </a:lnSpc>
              <a:buFont typeface="Wingdings" pitchFamily="2" charset="2"/>
              <a:buChar char="u"/>
              <a:defRPr/>
            </a:pPr>
            <a:r>
              <a:rPr lang="en-US" altLang="ko-KR" sz="2400" dirty="0">
                <a:latin typeface="Kozuka Mincho Pro B" pitchFamily="18" charset="-128"/>
                <a:ea typeface="Kozuka Mincho Pro B" pitchFamily="18" charset="-128"/>
              </a:rPr>
              <a:t> </a:t>
            </a:r>
            <a:r>
              <a:rPr lang="en-US" altLang="ko-KR" sz="2400" b="1" dirty="0">
                <a:latin typeface="Times New Roman" pitchFamily="18" charset="0"/>
                <a:ea typeface="Kozuka Mincho Pro B" pitchFamily="18" charset="-128"/>
                <a:cs typeface="Times New Roman" pitchFamily="18" charset="0"/>
              </a:rPr>
              <a:t>Inspection </a:t>
            </a:r>
            <a:r>
              <a:rPr lang="en-US" altLang="ko-KR" sz="2400" b="1" dirty="0">
                <a:latin typeface="Times New Roman" pitchFamily="18" charset="0"/>
                <a:ea typeface="Kozuka Mincho Pro B" pitchFamily="18" charset="-128"/>
                <a:cs typeface="Times New Roman" pitchFamily="18" charset="0"/>
              </a:rPr>
              <a:t>Contents</a:t>
            </a:r>
            <a:endParaRPr lang="en-US" altLang="ko-KR" sz="2400" b="1" dirty="0">
              <a:latin typeface="Times New Roman" pitchFamily="18" charset="0"/>
              <a:ea typeface="Kozuka Mincho Pro B" pitchFamily="18" charset="-128"/>
              <a:cs typeface="Times New Roman" pitchFamily="18" charset="0"/>
            </a:endParaRPr>
          </a:p>
          <a:p>
            <a:pPr marL="342900" indent="-342900">
              <a:defRPr/>
            </a:pPr>
            <a:r>
              <a:rPr lang="en-US" altLang="ko-KR" sz="2400" b="1" dirty="0">
                <a:latin typeface="Times New Roman" pitchFamily="18" charset="0"/>
                <a:ea typeface="Kozuka Mincho Pro B" pitchFamily="18" charset="-128"/>
                <a:cs typeface="Times New Roman" pitchFamily="18" charset="0"/>
              </a:rPr>
              <a:t>- OEM food importers entrust food safety inspection agencies to </a:t>
            </a:r>
          </a:p>
          <a:p>
            <a:pPr marL="342900" indent="-342900">
              <a:defRPr/>
            </a:pPr>
            <a:r>
              <a:rPr lang="en-US" altLang="ko-KR" sz="2400" b="1" dirty="0">
                <a:latin typeface="Times New Roman" pitchFamily="18" charset="0"/>
                <a:ea typeface="Kozuka Mincho Pro B" pitchFamily="18" charset="-128"/>
                <a:cs typeface="Times New Roman" pitchFamily="18" charset="0"/>
              </a:rPr>
              <a:t>  conduct the safety inspection of exporters' manufacturing </a:t>
            </a:r>
          </a:p>
          <a:p>
            <a:pPr marL="342900" indent="-342900">
              <a:defRPr/>
            </a:pPr>
            <a:r>
              <a:rPr lang="en-US" altLang="ko-KR" sz="2400" b="1" dirty="0">
                <a:latin typeface="Times New Roman" pitchFamily="18" charset="0"/>
                <a:ea typeface="Kozuka Mincho Pro B" pitchFamily="18" charset="-128"/>
                <a:cs typeface="Times New Roman" pitchFamily="18" charset="0"/>
              </a:rPr>
              <a:t>  facilities in accordance with the designated inspection cycle</a:t>
            </a:r>
          </a:p>
          <a:p>
            <a:pPr marL="342900" indent="-342900">
              <a:lnSpc>
                <a:spcPct val="150000"/>
              </a:lnSpc>
              <a:buFont typeface="Wingdings" pitchFamily="2" charset="2"/>
              <a:buChar char="u"/>
              <a:defRPr/>
            </a:pPr>
            <a:r>
              <a:rPr lang="en-US" altLang="ko-KR" sz="2400" b="1" dirty="0">
                <a:latin typeface="Times New Roman" pitchFamily="18" charset="0"/>
                <a:ea typeface="Kozuka Mincho Pro B" pitchFamily="18" charset="-128"/>
                <a:cs typeface="Times New Roman" pitchFamily="18" charset="0"/>
              </a:rPr>
              <a:t>Subjects</a:t>
            </a:r>
          </a:p>
          <a:p>
            <a:pPr>
              <a:defRPr/>
            </a:pPr>
            <a:r>
              <a:rPr lang="en-US" altLang="ko-KR" sz="2400" b="1" dirty="0">
                <a:latin typeface="Times New Roman" pitchFamily="18" charset="0"/>
                <a:ea typeface="Kozuka Mincho Pro B" pitchFamily="18" charset="-128"/>
                <a:cs typeface="Times New Roman" pitchFamily="18" charset="0"/>
              </a:rPr>
              <a:t>- food, food additives</a:t>
            </a:r>
          </a:p>
          <a:p>
            <a:pPr>
              <a:defRPr/>
            </a:pPr>
            <a:r>
              <a:rPr lang="en-US" altLang="ko-KR" sz="2400" b="1" dirty="0">
                <a:latin typeface="Times New Roman" pitchFamily="18" charset="0"/>
                <a:ea typeface="Kozuka Mincho Pro B" pitchFamily="18" charset="-128"/>
                <a:cs typeface="Times New Roman" pitchFamily="18" charset="0"/>
              </a:rPr>
              <a:t>※ functional foods, agricultural, forestry, and fishery food  </a:t>
            </a:r>
          </a:p>
          <a:p>
            <a:pPr>
              <a:defRPr/>
            </a:pPr>
            <a:r>
              <a:rPr lang="en-US" altLang="ko-KR" sz="2400" b="1" dirty="0">
                <a:latin typeface="Times New Roman" pitchFamily="18" charset="0"/>
                <a:ea typeface="Kozuka Mincho Pro B" pitchFamily="18" charset="-128"/>
                <a:cs typeface="Times New Roman" pitchFamily="18" charset="0"/>
              </a:rPr>
              <a:t>     products, alcohol beverages are excluded</a:t>
            </a:r>
          </a:p>
          <a:p>
            <a:pPr>
              <a:lnSpc>
                <a:spcPct val="150000"/>
              </a:lnSpc>
              <a:buFont typeface="Wingdings" pitchFamily="2" charset="2"/>
              <a:buChar char="u"/>
              <a:defRPr/>
            </a:pPr>
            <a:r>
              <a:rPr lang="en-US" altLang="ko-KR" sz="2400" b="1" dirty="0">
                <a:latin typeface="Kozuka Mincho Pro B" pitchFamily="18" charset="-128"/>
                <a:ea typeface="Kozuka Mincho Pro B" pitchFamily="18" charset="-128"/>
              </a:rPr>
              <a:t> </a:t>
            </a:r>
            <a:r>
              <a:rPr lang="en-US" altLang="ko-KR" sz="2400" b="1" dirty="0">
                <a:latin typeface="Times New Roman" pitchFamily="18" charset="0"/>
                <a:ea typeface="Kozuka Mincho Pro B" pitchFamily="18" charset="-128"/>
                <a:cs typeface="Times New Roman" pitchFamily="18" charset="0"/>
              </a:rPr>
              <a:t>Cycle of sanitation inspection for OEM food</a:t>
            </a:r>
          </a:p>
          <a:p>
            <a:pPr>
              <a:buFontTx/>
              <a:buChar char="-"/>
              <a:defRPr/>
            </a:pPr>
            <a:r>
              <a:rPr lang="en-US" altLang="ko-KR" sz="2400" b="1" dirty="0">
                <a:latin typeface="Times New Roman" pitchFamily="18" charset="0"/>
                <a:ea typeface="Kozuka Mincho Pro B" pitchFamily="18" charset="-128"/>
                <a:cs typeface="Times New Roman" pitchFamily="18" charset="0"/>
              </a:rPr>
              <a:t> food determined to be inadequate after inspection &amp; food for  </a:t>
            </a:r>
          </a:p>
          <a:p>
            <a:pPr>
              <a:defRPr/>
            </a:pPr>
            <a:r>
              <a:rPr lang="en-US" altLang="ko-KR" sz="2400" b="1" dirty="0">
                <a:latin typeface="Times New Roman" pitchFamily="18" charset="0"/>
                <a:ea typeface="Kozuka Mincho Pro B" pitchFamily="18" charset="-128"/>
                <a:cs typeface="Times New Roman" pitchFamily="18" charset="0"/>
              </a:rPr>
              <a:t>  special uses : once per year</a:t>
            </a:r>
          </a:p>
          <a:p>
            <a:pPr>
              <a:defRPr/>
            </a:pPr>
            <a:r>
              <a:rPr lang="en-US" altLang="ko-KR" sz="2400" b="1" dirty="0">
                <a:latin typeface="Times New Roman" pitchFamily="18" charset="0"/>
                <a:ea typeface="Kozuka Mincho Pro B" pitchFamily="18" charset="-128"/>
                <a:cs typeface="Times New Roman" pitchFamily="18" charset="0"/>
              </a:rPr>
              <a:t>- </a:t>
            </a:r>
            <a:r>
              <a:rPr lang="en-US" altLang="ko-KR" sz="2400" b="1" dirty="0">
                <a:latin typeface="Times New Roman" pitchFamily="18" charset="0"/>
                <a:ea typeface="Kozuka Mincho Pro B" pitchFamily="18" charset="-128"/>
                <a:cs typeface="Times New Roman" pitchFamily="18" charset="0"/>
              </a:rPr>
              <a:t>other </a:t>
            </a:r>
            <a:r>
              <a:rPr lang="en-US" altLang="ko-KR" sz="2400" b="1" dirty="0">
                <a:latin typeface="Times New Roman" pitchFamily="18" charset="0"/>
                <a:ea typeface="Kozuka Mincho Pro B" pitchFamily="18" charset="-128"/>
                <a:cs typeface="Times New Roman" pitchFamily="18" charset="0"/>
              </a:rPr>
              <a:t>foods : more than once every two years</a:t>
            </a:r>
          </a:p>
          <a:p>
            <a:pPr>
              <a:defRPr/>
            </a:pPr>
            <a:endParaRPr lang="en-US" altLang="ko-KR" sz="2400" dirty="0">
              <a:latin typeface="Times New Roman" pitchFamily="18" charset="0"/>
              <a:ea typeface="Kozuka Mincho Pro B" pitchFamily="18" charset="-128"/>
              <a:cs typeface="Times New Roman" pitchFamily="18" charset="0"/>
            </a:endParaRPr>
          </a:p>
          <a:p>
            <a:pPr>
              <a:defRPr/>
            </a:pPr>
            <a:endParaRPr lang="en-US" altLang="ko-KR" sz="2400" dirty="0">
              <a:latin typeface="Times New Roman" pitchFamily="18" charset="0"/>
              <a:ea typeface="Kozuka Mincho Pro B" pitchFamily="18" charset="-128"/>
              <a:cs typeface="Times New Roman" pitchFamily="18" charset="0"/>
            </a:endParaRPr>
          </a:p>
          <a:p>
            <a:pPr>
              <a:defRPr/>
            </a:pPr>
            <a:endParaRPr lang="en-US" altLang="ko-KR" sz="2000" dirty="0">
              <a:latin typeface="굴림" pitchFamily="50" charset="-127"/>
              <a:ea typeface="굴림" pitchFamily="50" charset="-127"/>
            </a:endParaRPr>
          </a:p>
        </p:txBody>
      </p:sp>
      <p:sp>
        <p:nvSpPr>
          <p:cNvPr id="25604" name="TextBox 24"/>
          <p:cNvSpPr txBox="1">
            <a:spLocks noChangeArrowheads="1"/>
          </p:cNvSpPr>
          <p:nvPr/>
        </p:nvSpPr>
        <p:spPr bwMode="auto">
          <a:xfrm>
            <a:off x="0" y="-46038"/>
            <a:ext cx="9144000"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4.3.System of Managing Safety of OEM Imported Foods</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9"/>
          <p:cNvGrpSpPr>
            <a:grpSpLocks/>
          </p:cNvGrpSpPr>
          <p:nvPr/>
        </p:nvGrpSpPr>
        <p:grpSpPr bwMode="auto">
          <a:xfrm>
            <a:off x="258763" y="914400"/>
            <a:ext cx="8599487" cy="5243513"/>
            <a:chOff x="377" y="2703"/>
            <a:chExt cx="2407" cy="1475"/>
          </a:xfrm>
        </p:grpSpPr>
        <p:sp>
          <p:nvSpPr>
            <p:cNvPr id="26629"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26630"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26627" name="직사각형 11"/>
          <p:cNvSpPr>
            <a:spLocks noChangeArrowheads="1"/>
          </p:cNvSpPr>
          <p:nvPr/>
        </p:nvSpPr>
        <p:spPr bwMode="auto">
          <a:xfrm>
            <a:off x="520700" y="912813"/>
            <a:ext cx="8205788" cy="5632450"/>
          </a:xfrm>
          <a:prstGeom prst="rect">
            <a:avLst/>
          </a:prstGeom>
          <a:noFill/>
          <a:ln w="9525">
            <a:noFill/>
            <a:miter lim="800000"/>
            <a:headEnd/>
            <a:tailEnd/>
          </a:ln>
        </p:spPr>
        <p:txBody>
          <a:bodyPr>
            <a:spAutoFit/>
          </a:bodyPr>
          <a:lstStyle/>
          <a:p>
            <a:pPr>
              <a:lnSpc>
                <a:spcPct val="150000"/>
              </a:lnSpc>
              <a:buFont typeface="Wingdings" pitchFamily="2" charset="2"/>
              <a:buChar char="u"/>
            </a:pPr>
            <a:r>
              <a:rPr lang="en-US" altLang="ko-KR" sz="2300">
                <a:latin typeface="Kozuka Mincho Pro B" pitchFamily="18" charset="-128"/>
                <a:ea typeface="Kozuka Mincho Pro B" pitchFamily="18" charset="-128"/>
              </a:rPr>
              <a:t> </a:t>
            </a:r>
            <a:r>
              <a:rPr lang="en-US" altLang="ko-KR" sz="2400" b="1">
                <a:latin typeface="Times New Roman" pitchFamily="18" charset="0"/>
                <a:ea typeface="Kozuka Mincho Pro B" pitchFamily="18" charset="-128"/>
                <a:cs typeface="Times New Roman" pitchFamily="18" charset="0"/>
              </a:rPr>
              <a:t>Sanitation Inspection Checklists</a:t>
            </a:r>
          </a:p>
          <a:p>
            <a:pPr>
              <a:buFontTx/>
              <a:buChar char="-"/>
            </a:pPr>
            <a:r>
              <a:rPr lang="en-US" altLang="ko-KR" sz="2400" b="1">
                <a:latin typeface="Times New Roman" pitchFamily="18" charset="0"/>
                <a:ea typeface="Kozuka Mincho Pro B" pitchFamily="18" charset="-128"/>
                <a:cs typeface="Times New Roman" pitchFamily="18" charset="0"/>
              </a:rPr>
              <a:t> 62 items in 6 areas of raw materials and their storage,  </a:t>
            </a:r>
          </a:p>
          <a:p>
            <a:r>
              <a:rPr lang="en-US" altLang="ko-KR" sz="2400" b="1">
                <a:latin typeface="Times New Roman" pitchFamily="18" charset="0"/>
                <a:ea typeface="Kozuka Mincho Pro B" pitchFamily="18" charset="-128"/>
                <a:cs typeface="Times New Roman" pitchFamily="18" charset="0"/>
              </a:rPr>
              <a:t>  facilities, process management, quality control of finished   </a:t>
            </a:r>
          </a:p>
          <a:p>
            <a:r>
              <a:rPr lang="en-US" altLang="ko-KR" sz="2400" b="1">
                <a:latin typeface="Times New Roman" pitchFamily="18" charset="0"/>
                <a:ea typeface="Kozuka Mincho Pro B" pitchFamily="18" charset="-128"/>
                <a:cs typeface="Times New Roman" pitchFamily="18" charset="0"/>
              </a:rPr>
              <a:t>  products and their storage, consumer information, and staff </a:t>
            </a:r>
          </a:p>
          <a:p>
            <a:r>
              <a:rPr lang="en-US" altLang="ko-KR" sz="2400" b="1">
                <a:latin typeface="Times New Roman" pitchFamily="18" charset="0"/>
                <a:ea typeface="Kozuka Mincho Pro B" pitchFamily="18" charset="-128"/>
                <a:cs typeface="Times New Roman" pitchFamily="18" charset="0"/>
              </a:rPr>
              <a:t>  training for conducting sanitation inspections </a:t>
            </a:r>
          </a:p>
          <a:p>
            <a:r>
              <a:rPr lang="en-US" altLang="ko-KR" sz="2400" b="1">
                <a:latin typeface="Times New Roman" pitchFamily="18" charset="0"/>
                <a:ea typeface="Kozuka Mincho Pro B" pitchFamily="18" charset="-128"/>
                <a:cs typeface="Times New Roman" pitchFamily="18" charset="0"/>
              </a:rPr>
              <a:t>※ In accordance with the</a:t>
            </a:r>
            <a:r>
              <a:rPr lang="ko-KR" altLang="en-US" sz="2400" b="1">
                <a:latin typeface="Times New Roman" pitchFamily="18" charset="0"/>
                <a:cs typeface="Times New Roman" pitchFamily="18" charset="0"/>
              </a:rPr>
              <a:t>「</a:t>
            </a:r>
            <a:r>
              <a:rPr lang="en-US" altLang="ko-KR" sz="2400" b="1">
                <a:latin typeface="Times New Roman" pitchFamily="18" charset="0"/>
                <a:ea typeface="Kozuka Mincho Pro B" pitchFamily="18" charset="-128"/>
              </a:rPr>
              <a:t>Sanitation Management </a:t>
            </a:r>
          </a:p>
          <a:p>
            <a:r>
              <a:rPr lang="en-US" altLang="ko-KR" sz="2400" b="1">
                <a:latin typeface="Times New Roman" pitchFamily="18" charset="0"/>
                <a:ea typeface="Kozuka Mincho Pro B" pitchFamily="18" charset="-128"/>
              </a:rPr>
              <a:t>     Standard for Manufacturers of Exporting Countries</a:t>
            </a:r>
            <a:r>
              <a:rPr lang="ko-KR" altLang="en-US" sz="2400" b="1">
                <a:latin typeface="Times New Roman" pitchFamily="18" charset="0"/>
                <a:cs typeface="Times New Roman" pitchFamily="18" charset="0"/>
              </a:rPr>
              <a:t>」</a:t>
            </a:r>
            <a:endParaRPr lang="en-US" altLang="ko-KR" sz="2400" b="1">
              <a:latin typeface="Times New Roman" pitchFamily="18" charset="0"/>
              <a:cs typeface="Times New Roman" pitchFamily="18" charset="0"/>
            </a:endParaRPr>
          </a:p>
          <a:p>
            <a:pPr>
              <a:lnSpc>
                <a:spcPct val="150000"/>
              </a:lnSpc>
              <a:buFont typeface="Wingdings" pitchFamily="2" charset="2"/>
              <a:buChar char="u"/>
            </a:pPr>
            <a:r>
              <a:rPr lang="en-US" altLang="ko-KR" sz="2400" b="1">
                <a:latin typeface="Times New Roman" pitchFamily="18" charset="0"/>
                <a:ea typeface="Kozuka Mincho Pro B" pitchFamily="18" charset="-128"/>
              </a:rPr>
              <a:t>For cases where sanitation inspection may be exempt</a:t>
            </a:r>
          </a:p>
          <a:p>
            <a:r>
              <a:rPr lang="en-US" altLang="ko-KR" sz="2400" b="1">
                <a:latin typeface="Times New Roman" pitchFamily="18" charset="0"/>
                <a:ea typeface="Kozuka Mincho Pro B" pitchFamily="18" charset="-128"/>
              </a:rPr>
              <a:t>- the product registered as a good importer practice</a:t>
            </a:r>
          </a:p>
          <a:p>
            <a:pPr>
              <a:buFontTx/>
              <a:buChar char="-"/>
            </a:pPr>
            <a:r>
              <a:rPr lang="en-US" altLang="ko-KR" sz="2400" b="1">
                <a:latin typeface="Times New Roman" pitchFamily="18" charset="0"/>
                <a:ea typeface="Kozuka Mincho Pro B" pitchFamily="18" charset="-128"/>
              </a:rPr>
              <a:t> when it is demonstrated that the sanitation level is </a:t>
            </a:r>
          </a:p>
          <a:p>
            <a:r>
              <a:rPr lang="en-US" altLang="ko-KR" sz="2400" b="1">
                <a:latin typeface="Times New Roman" pitchFamily="18" charset="0"/>
                <a:ea typeface="Kozuka Mincho Pro B" pitchFamily="18" charset="-128"/>
              </a:rPr>
              <a:t>  maintained in accordance with international standards of </a:t>
            </a:r>
          </a:p>
          <a:p>
            <a:r>
              <a:rPr lang="en-US" altLang="ko-KR" sz="2400" b="1">
                <a:latin typeface="Times New Roman" pitchFamily="18" charset="0"/>
                <a:ea typeface="Kozuka Mincho Pro B" pitchFamily="18" charset="-128"/>
              </a:rPr>
              <a:t>  which the level is equal to, or higher than, the standards of </a:t>
            </a:r>
          </a:p>
          <a:p>
            <a:r>
              <a:rPr lang="en-US" altLang="ko-KR" sz="2400" b="1">
                <a:latin typeface="Times New Roman" pitchFamily="18" charset="0"/>
                <a:ea typeface="Kozuka Mincho Pro B" pitchFamily="18" charset="-128"/>
              </a:rPr>
              <a:t>  Korea</a:t>
            </a:r>
          </a:p>
          <a:p>
            <a:endParaRPr lang="en-US" altLang="ko-KR" sz="2400" b="1">
              <a:latin typeface="Times New Roman" pitchFamily="18" charset="0"/>
              <a:ea typeface="Kozuka Mincho Pro B" pitchFamily="18" charset="-128"/>
            </a:endParaRPr>
          </a:p>
        </p:txBody>
      </p:sp>
      <p:sp>
        <p:nvSpPr>
          <p:cNvPr id="26628" name="TextBox 24"/>
          <p:cNvSpPr txBox="1">
            <a:spLocks noChangeArrowheads="1"/>
          </p:cNvSpPr>
          <p:nvPr/>
        </p:nvSpPr>
        <p:spPr bwMode="auto">
          <a:xfrm>
            <a:off x="0" y="-69850"/>
            <a:ext cx="9144000"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4.4.System of Managing Safety of OEM Imported Foods</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ppt2"/>
          <p:cNvPicPr>
            <a:picLocks noChangeAspect="1" noChangeArrowheads="1"/>
          </p:cNvPicPr>
          <p:nvPr/>
        </p:nvPicPr>
        <p:blipFill>
          <a:blip r:embed="rId2" cstate="print"/>
          <a:srcRect/>
          <a:stretch>
            <a:fillRect/>
          </a:stretch>
        </p:blipFill>
        <p:spPr bwMode="auto">
          <a:xfrm>
            <a:off x="-11113" y="0"/>
            <a:ext cx="9158288" cy="6870700"/>
          </a:xfrm>
          <a:prstGeom prst="rect">
            <a:avLst/>
          </a:prstGeom>
          <a:noFill/>
          <a:ln w="9525">
            <a:noFill/>
            <a:miter lim="800000"/>
            <a:headEnd/>
            <a:tailEnd/>
          </a:ln>
        </p:spPr>
      </p:pic>
      <p:sp>
        <p:nvSpPr>
          <p:cNvPr id="4" name="TextBox 3"/>
          <p:cNvSpPr txBox="1"/>
          <p:nvPr/>
        </p:nvSpPr>
        <p:spPr>
          <a:xfrm>
            <a:off x="1476375" y="2409825"/>
            <a:ext cx="5838825" cy="1323975"/>
          </a:xfrm>
          <a:prstGeom prst="rect">
            <a:avLst/>
          </a:prstGeom>
          <a:noFill/>
        </p:spPr>
        <p:txBody>
          <a:bodyPr wrap="none">
            <a:spAutoFit/>
          </a:bodyPr>
          <a:lstStyle/>
          <a:p>
            <a:pPr>
              <a:defRPr/>
            </a:pPr>
            <a:r>
              <a:rPr lang="en-US" altLang="ko-KR" sz="8000" dirty="0">
                <a:solidFill>
                  <a:schemeClr val="bg1"/>
                </a:solidFill>
                <a:effectLst>
                  <a:outerShdw blurRad="38100" dist="38100" dir="2700000" algn="tl">
                    <a:srgbClr val="000000">
                      <a:alpha val="43137"/>
                    </a:srgbClr>
                  </a:outerShdw>
                </a:effectLst>
                <a:latin typeface="HY크리스탈M" pitchFamily="18" charset="-127"/>
                <a:ea typeface="HY크리스탈M" pitchFamily="18" charset="-127"/>
              </a:rPr>
              <a:t> </a:t>
            </a:r>
            <a:r>
              <a:rPr lang="en-US" altLang="ko-KR" sz="8000" b="1" dirty="0">
                <a:solidFill>
                  <a:schemeClr val="bg1"/>
                </a:solidFill>
                <a:effectLst>
                  <a:outerShdw blurRad="38100" dist="38100" dir="2700000" algn="tl">
                    <a:srgbClr val="000000">
                      <a:alpha val="43137"/>
                    </a:srgbClr>
                  </a:outerShdw>
                </a:effectLst>
                <a:latin typeface="HY크리스탈M" pitchFamily="18" charset="-127"/>
                <a:ea typeface="HY크리스탈M" pitchFamily="18" charset="-127"/>
              </a:rPr>
              <a:t>Thank </a:t>
            </a:r>
            <a:r>
              <a:rPr lang="en-US" altLang="ko-KR" sz="8000" b="1" dirty="0">
                <a:solidFill>
                  <a:schemeClr val="bg1"/>
                </a:solidFill>
                <a:effectLst>
                  <a:outerShdw blurRad="38100" dist="38100" dir="2700000" algn="tl">
                    <a:srgbClr val="000000">
                      <a:alpha val="43137"/>
                    </a:srgbClr>
                  </a:outerShdw>
                </a:effectLst>
                <a:latin typeface="HY크리스탈M" pitchFamily="18" charset="-127"/>
                <a:ea typeface="HY크리스탈M" pitchFamily="18" charset="-127"/>
              </a:rPr>
              <a:t>You</a:t>
            </a:r>
            <a:endParaRPr lang="ko-KR" altLang="en-US" sz="8000" b="1" dirty="0">
              <a:solidFill>
                <a:schemeClr val="bg1"/>
              </a:solidFill>
              <a:effectLst>
                <a:outerShdw blurRad="38100" dist="38100" dir="2700000" algn="tl">
                  <a:srgbClr val="000000">
                    <a:alpha val="43137"/>
                  </a:srgbClr>
                </a:outerShdw>
              </a:effectLst>
              <a:latin typeface="HY크리스탈M" pitchFamily="18" charset="-127"/>
              <a:ea typeface="HY크리스탈M" pitchFamily="18"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WordArt 6"/>
          <p:cNvSpPr>
            <a:spLocks noChangeArrowheads="1" noChangeShapeType="1" noTextEdit="1"/>
          </p:cNvSpPr>
          <p:nvPr/>
        </p:nvSpPr>
        <p:spPr bwMode="auto">
          <a:xfrm>
            <a:off x="1019175" y="1792288"/>
            <a:ext cx="273050" cy="481012"/>
          </a:xfrm>
          <a:prstGeom prst="rect">
            <a:avLst/>
          </a:prstGeom>
        </p:spPr>
        <p:txBody>
          <a:bodyPr wrap="none" fromWordArt="1">
            <a:prstTxWarp prst="textPlain">
              <a:avLst>
                <a:gd name="adj" fmla="val 50000"/>
              </a:avLst>
            </a:prstTxWarp>
          </a:bodyPr>
          <a:lstStyle/>
          <a:p>
            <a:endParaRPr lang="ko-KR" altLang="en-US"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굴림"/>
              <a:ea typeface="굴림"/>
            </a:endParaRPr>
          </a:p>
        </p:txBody>
      </p:sp>
      <p:grpSp>
        <p:nvGrpSpPr>
          <p:cNvPr id="10243" name="그룹 26"/>
          <p:cNvGrpSpPr>
            <a:grpSpLocks/>
          </p:cNvGrpSpPr>
          <p:nvPr/>
        </p:nvGrpSpPr>
        <p:grpSpPr bwMode="auto">
          <a:xfrm>
            <a:off x="366713" y="1662113"/>
            <a:ext cx="7537450" cy="1108075"/>
            <a:chOff x="1118183" y="3205234"/>
            <a:chExt cx="7686796" cy="1108618"/>
          </a:xfrm>
        </p:grpSpPr>
        <p:pic>
          <p:nvPicPr>
            <p:cNvPr id="10260" name="Picture 35" descr="투명바_205x020mm"/>
            <p:cNvPicPr>
              <a:picLocks noChangeAspect="1" noChangeArrowheads="1"/>
            </p:cNvPicPr>
            <p:nvPr/>
          </p:nvPicPr>
          <p:blipFill>
            <a:blip r:embed="rId2" cstate="print"/>
            <a:srcRect/>
            <a:stretch>
              <a:fillRect/>
            </a:stretch>
          </p:blipFill>
          <p:spPr bwMode="auto">
            <a:xfrm>
              <a:off x="1849007" y="3477337"/>
              <a:ext cx="6568024" cy="638889"/>
            </a:xfrm>
            <a:prstGeom prst="rect">
              <a:avLst/>
            </a:prstGeom>
            <a:noFill/>
            <a:ln w="9525">
              <a:noFill/>
              <a:miter lim="800000"/>
              <a:headEnd/>
              <a:tailEnd/>
            </a:ln>
          </p:spPr>
        </p:pic>
        <p:pic>
          <p:nvPicPr>
            <p:cNvPr id="10261" name="Picture 31" descr="글머리 기호_blue"/>
            <p:cNvPicPr>
              <a:picLocks noChangeAspect="1" noChangeArrowheads="1"/>
            </p:cNvPicPr>
            <p:nvPr/>
          </p:nvPicPr>
          <p:blipFill>
            <a:blip r:embed="rId3" cstate="print"/>
            <a:srcRect/>
            <a:stretch>
              <a:fillRect/>
            </a:stretch>
          </p:blipFill>
          <p:spPr bwMode="auto">
            <a:xfrm>
              <a:off x="1118183" y="3205234"/>
              <a:ext cx="1178287" cy="1108618"/>
            </a:xfrm>
            <a:prstGeom prst="rect">
              <a:avLst/>
            </a:prstGeom>
            <a:noFill/>
            <a:ln w="9525">
              <a:noFill/>
              <a:miter lim="800000"/>
              <a:headEnd/>
              <a:tailEnd/>
            </a:ln>
          </p:spPr>
        </p:pic>
        <p:sp>
          <p:nvSpPr>
            <p:cNvPr id="10262" name="WordArt 14"/>
            <p:cNvSpPr>
              <a:spLocks noChangeArrowheads="1" noChangeShapeType="1" noTextEdit="1"/>
            </p:cNvSpPr>
            <p:nvPr/>
          </p:nvSpPr>
          <p:spPr bwMode="auto">
            <a:xfrm>
              <a:off x="1562260" y="3524188"/>
              <a:ext cx="247439" cy="480913"/>
            </a:xfrm>
            <a:prstGeom prst="rect">
              <a:avLst/>
            </a:prstGeom>
          </p:spPr>
          <p:txBody>
            <a:bodyPr wrap="none" fromWordArt="1">
              <a:prstTxWarp prst="textPlain">
                <a:avLst>
                  <a:gd name="adj" fmla="val 50000"/>
                </a:avLst>
              </a:prstTxWarp>
            </a:bodyPr>
            <a:lstStyle/>
            <a:p>
              <a:r>
                <a:rPr lang="en-US" altLang="ko-KR"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1</a:t>
              </a:r>
              <a:endParaRPr lang="ko-KR" altLang="en-US"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sp>
          <p:nvSpPr>
            <p:cNvPr id="37" name="Rectangle 5"/>
            <p:cNvSpPr>
              <a:spLocks noChangeArrowheads="1"/>
            </p:cNvSpPr>
            <p:nvPr/>
          </p:nvSpPr>
          <p:spPr bwMode="auto">
            <a:xfrm>
              <a:off x="2266021" y="3575302"/>
              <a:ext cx="6538958" cy="368480"/>
            </a:xfrm>
            <a:prstGeom prst="rect">
              <a:avLst/>
            </a:prstGeom>
            <a:noFill/>
            <a:ln w="9525">
              <a:noFill/>
              <a:miter lim="800000"/>
              <a:headEnd/>
              <a:tailEnd/>
            </a:ln>
            <a:effectLst/>
          </p:spPr>
          <p:txBody>
            <a:bodyPr lIns="0" tIns="0" rIns="0" bIns="0">
              <a:spAutoFit/>
            </a:bodyPr>
            <a:lstStyle/>
            <a:p>
              <a:pPr>
                <a:defRPr/>
              </a:pPr>
              <a:r>
                <a:rPr lang="en-US" altLang="ko-KR" sz="2400" b="1" dirty="0">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rPr>
                <a:t>Onsite Inspection of Exporter’s Facilities</a:t>
              </a:r>
            </a:p>
          </p:txBody>
        </p:sp>
      </p:grpSp>
      <p:grpSp>
        <p:nvGrpSpPr>
          <p:cNvPr id="10244" name="그룹 27"/>
          <p:cNvGrpSpPr>
            <a:grpSpLocks/>
          </p:cNvGrpSpPr>
          <p:nvPr/>
        </p:nvGrpSpPr>
        <p:grpSpPr bwMode="auto">
          <a:xfrm>
            <a:off x="369888" y="2708275"/>
            <a:ext cx="8496300" cy="1108075"/>
            <a:chOff x="1128484" y="4113602"/>
            <a:chExt cx="8496942" cy="1108618"/>
          </a:xfrm>
        </p:grpSpPr>
        <p:pic>
          <p:nvPicPr>
            <p:cNvPr id="10256" name="Picture 35" descr="투명바_205x020mm"/>
            <p:cNvPicPr>
              <a:picLocks noChangeAspect="1" noChangeArrowheads="1"/>
            </p:cNvPicPr>
            <p:nvPr/>
          </p:nvPicPr>
          <p:blipFill>
            <a:blip r:embed="rId2" cstate="print"/>
            <a:srcRect/>
            <a:stretch>
              <a:fillRect/>
            </a:stretch>
          </p:blipFill>
          <p:spPr bwMode="auto">
            <a:xfrm>
              <a:off x="1808305" y="4326155"/>
              <a:ext cx="7817121" cy="638889"/>
            </a:xfrm>
            <a:prstGeom prst="rect">
              <a:avLst/>
            </a:prstGeom>
            <a:noFill/>
            <a:ln w="9525">
              <a:noFill/>
              <a:miter lim="800000"/>
              <a:headEnd/>
              <a:tailEnd/>
            </a:ln>
          </p:spPr>
        </p:pic>
        <p:pic>
          <p:nvPicPr>
            <p:cNvPr id="10257" name="Picture 32" descr="글머리 기호_blue"/>
            <p:cNvPicPr>
              <a:picLocks noChangeAspect="1" noChangeArrowheads="1"/>
            </p:cNvPicPr>
            <p:nvPr/>
          </p:nvPicPr>
          <p:blipFill>
            <a:blip r:embed="rId3" cstate="print"/>
            <a:srcRect/>
            <a:stretch>
              <a:fillRect/>
            </a:stretch>
          </p:blipFill>
          <p:spPr bwMode="auto">
            <a:xfrm>
              <a:off x="1128484" y="4113602"/>
              <a:ext cx="1108618" cy="1108618"/>
            </a:xfrm>
            <a:prstGeom prst="rect">
              <a:avLst/>
            </a:prstGeom>
            <a:noFill/>
            <a:ln w="9525">
              <a:noFill/>
              <a:miter lim="800000"/>
              <a:headEnd/>
              <a:tailEnd/>
            </a:ln>
          </p:spPr>
        </p:pic>
        <p:sp>
          <p:nvSpPr>
            <p:cNvPr id="10258" name="WordArt 17"/>
            <p:cNvSpPr>
              <a:spLocks noChangeArrowheads="1" noChangeShapeType="1" noTextEdit="1"/>
            </p:cNvSpPr>
            <p:nvPr/>
          </p:nvSpPr>
          <p:spPr bwMode="auto">
            <a:xfrm>
              <a:off x="1560866" y="4424811"/>
              <a:ext cx="247440" cy="480913"/>
            </a:xfrm>
            <a:prstGeom prst="rect">
              <a:avLst/>
            </a:prstGeom>
          </p:spPr>
          <p:txBody>
            <a:bodyPr wrap="none" fromWordArt="1">
              <a:prstTxWarp prst="textPlain">
                <a:avLst>
                  <a:gd name="adj" fmla="val 50000"/>
                </a:avLst>
              </a:prstTxWarp>
            </a:bodyPr>
            <a:lstStyle/>
            <a:p>
              <a:r>
                <a:rPr lang="en-US" altLang="ko-KR"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2</a:t>
              </a:r>
              <a:endParaRPr lang="ko-KR" altLang="en-US"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sp>
          <p:nvSpPr>
            <p:cNvPr id="19" name="Rectangle 5"/>
            <p:cNvSpPr>
              <a:spLocks noChangeArrowheads="1"/>
            </p:cNvSpPr>
            <p:nvPr/>
          </p:nvSpPr>
          <p:spPr bwMode="auto">
            <a:xfrm>
              <a:off x="2233467" y="4494789"/>
              <a:ext cx="7282412" cy="370069"/>
            </a:xfrm>
            <a:prstGeom prst="rect">
              <a:avLst/>
            </a:prstGeom>
            <a:noFill/>
            <a:ln w="9525">
              <a:noFill/>
              <a:miter lim="800000"/>
              <a:headEnd/>
              <a:tailEnd/>
            </a:ln>
            <a:effectLst/>
          </p:spPr>
          <p:txBody>
            <a:bodyPr lIns="0" tIns="0" rIns="0" bIns="0">
              <a:spAutoFit/>
            </a:bodyPr>
            <a:lstStyle/>
            <a:p>
              <a:pPr>
                <a:defRPr/>
              </a:pPr>
              <a:r>
                <a:rPr lang="en-US" altLang="ko-KR" sz="2400" b="1" dirty="0">
                  <a:effectLst>
                    <a:outerShdw blurRad="38100" dist="38100" dir="2700000" algn="tl">
                      <a:srgbClr val="000000">
                        <a:alpha val="43137"/>
                      </a:srgbClr>
                    </a:outerShdw>
                  </a:effectLst>
                  <a:latin typeface="Kozuka Mincho Pro B" pitchFamily="18" charset="-128"/>
                  <a:ea typeface="Kozuka Mincho Pro B" pitchFamily="18" charset="-128"/>
                </a:rPr>
                <a:t>System of Registration for Prior Inspection Completion</a:t>
              </a:r>
            </a:p>
          </p:txBody>
        </p:sp>
      </p:grpSp>
      <p:grpSp>
        <p:nvGrpSpPr>
          <p:cNvPr id="10245" name="그룹 28"/>
          <p:cNvGrpSpPr>
            <a:grpSpLocks/>
          </p:cNvGrpSpPr>
          <p:nvPr/>
        </p:nvGrpSpPr>
        <p:grpSpPr bwMode="auto">
          <a:xfrm>
            <a:off x="419100" y="3665538"/>
            <a:ext cx="7600950" cy="1108075"/>
            <a:chOff x="1122258" y="5031143"/>
            <a:chExt cx="5626124" cy="1108618"/>
          </a:xfrm>
        </p:grpSpPr>
        <p:pic>
          <p:nvPicPr>
            <p:cNvPr id="10253" name="Picture 35" descr="투명바_205x020mm"/>
            <p:cNvPicPr>
              <a:picLocks noChangeAspect="1" noChangeArrowheads="1"/>
            </p:cNvPicPr>
            <p:nvPr/>
          </p:nvPicPr>
          <p:blipFill>
            <a:blip r:embed="rId2" cstate="print"/>
            <a:srcRect/>
            <a:stretch>
              <a:fillRect/>
            </a:stretch>
          </p:blipFill>
          <p:spPr bwMode="auto">
            <a:xfrm>
              <a:off x="1663595" y="5243697"/>
              <a:ext cx="2935120" cy="638889"/>
            </a:xfrm>
            <a:prstGeom prst="rect">
              <a:avLst/>
            </a:prstGeom>
            <a:noFill/>
            <a:ln w="9525">
              <a:noFill/>
              <a:miter lim="800000"/>
              <a:headEnd/>
              <a:tailEnd/>
            </a:ln>
          </p:spPr>
        </p:pic>
        <p:pic>
          <p:nvPicPr>
            <p:cNvPr id="10254" name="Picture 32" descr="글머리 기호_blue"/>
            <p:cNvPicPr>
              <a:picLocks noChangeAspect="1" noChangeArrowheads="1"/>
            </p:cNvPicPr>
            <p:nvPr/>
          </p:nvPicPr>
          <p:blipFill>
            <a:blip r:embed="rId3" cstate="print"/>
            <a:srcRect/>
            <a:stretch>
              <a:fillRect/>
            </a:stretch>
          </p:blipFill>
          <p:spPr bwMode="auto">
            <a:xfrm>
              <a:off x="1122258" y="5031143"/>
              <a:ext cx="846609" cy="1108618"/>
            </a:xfrm>
            <a:prstGeom prst="rect">
              <a:avLst/>
            </a:prstGeom>
            <a:noFill/>
            <a:ln w="9525">
              <a:noFill/>
              <a:miter lim="800000"/>
              <a:headEnd/>
              <a:tailEnd/>
            </a:ln>
          </p:spPr>
        </p:pic>
        <p:sp>
          <p:nvSpPr>
            <p:cNvPr id="2" name="Rectangle 5"/>
            <p:cNvSpPr>
              <a:spLocks noChangeArrowheads="1"/>
            </p:cNvSpPr>
            <p:nvPr/>
          </p:nvSpPr>
          <p:spPr bwMode="auto">
            <a:xfrm>
              <a:off x="1963591" y="5258266"/>
              <a:ext cx="4784791" cy="466954"/>
            </a:xfrm>
            <a:prstGeom prst="rect">
              <a:avLst/>
            </a:prstGeom>
            <a:noFill/>
            <a:ln w="9525">
              <a:noFill/>
              <a:miter lim="800000"/>
              <a:headEnd/>
              <a:tailEnd/>
            </a:ln>
          </p:spPr>
          <p:txBody>
            <a:bodyPr lIns="0" tIns="0" rIns="0" bIns="0">
              <a:spAutoFit/>
            </a:bodyPr>
            <a:lstStyle/>
            <a:p>
              <a:pPr>
                <a:lnSpc>
                  <a:spcPct val="150000"/>
                </a:lnSpc>
                <a:defRPr/>
              </a:pPr>
              <a:r>
                <a:rPr lang="en-US" altLang="ko-KR" sz="2400" b="1" dirty="0">
                  <a:effectLst>
                    <a:outerShdw blurRad="38100" dist="38100" dir="2700000" algn="tl">
                      <a:srgbClr val="000000">
                        <a:alpha val="43137"/>
                      </a:srgbClr>
                    </a:outerShdw>
                  </a:effectLst>
                  <a:latin typeface="Kozuka Mincho Pro B" pitchFamily="18" charset="-128"/>
                  <a:ea typeface="Kozuka Mincho Pro B" pitchFamily="18" charset="-128"/>
                </a:rPr>
                <a:t>Good Importer Practice</a:t>
              </a:r>
              <a:endParaRPr lang="ko-KR" altLang="en-US" sz="2400" b="1" dirty="0">
                <a:effectLst>
                  <a:outerShdw blurRad="38100" dist="38100" dir="2700000" algn="tl">
                    <a:srgbClr val="000000">
                      <a:alpha val="43137"/>
                    </a:srgbClr>
                  </a:outerShdw>
                </a:effectLst>
                <a:latin typeface="Kozuka Mincho Pro B" pitchFamily="18" charset="-128"/>
                <a:ea typeface="HY수평선M" pitchFamily="18" charset="-127"/>
              </a:endParaRPr>
            </a:p>
          </p:txBody>
        </p:sp>
      </p:grpSp>
      <p:sp>
        <p:nvSpPr>
          <p:cNvPr id="30" name="Text Box 4"/>
          <p:cNvSpPr txBox="1">
            <a:spLocks noChangeArrowheads="1"/>
          </p:cNvSpPr>
          <p:nvPr/>
        </p:nvSpPr>
        <p:spPr bwMode="auto">
          <a:xfrm>
            <a:off x="2597150" y="592138"/>
            <a:ext cx="3924300" cy="806450"/>
          </a:xfrm>
          <a:prstGeom prst="rect">
            <a:avLst/>
          </a:prstGeom>
          <a:noFill/>
          <a:ln w="12700" algn="ctr">
            <a:noFill/>
            <a:miter lim="800000"/>
            <a:headEnd/>
            <a:tailEnd/>
          </a:ln>
          <a:effectLst>
            <a:outerShdw dist="35921" dir="2700000" algn="ctr" rotWithShape="0">
              <a:srgbClr val="B2B2B2"/>
            </a:outerShdw>
          </a:effectLst>
        </p:spPr>
        <p:txBody>
          <a:bodyPr>
            <a:spAutoFit/>
          </a:bodyPr>
          <a:lstStyle/>
          <a:p>
            <a:pPr algn="ctr" eaLnBrk="0" latinLnBrk="0" hangingPunct="0">
              <a:lnSpc>
                <a:spcPct val="110000"/>
              </a:lnSpc>
              <a:defRPr/>
            </a:pPr>
            <a:r>
              <a:rPr lang="en-US" altLang="ko-KR" sz="4800" b="1" dirty="0">
                <a:solidFill>
                  <a:srgbClr val="000066"/>
                </a:solidFill>
                <a:effectLst>
                  <a:outerShdw blurRad="38100" dist="38100" dir="2700000" algn="tl">
                    <a:srgbClr val="000000">
                      <a:alpha val="43137"/>
                    </a:srgbClr>
                  </a:outerShdw>
                </a:effectLst>
                <a:latin typeface="HY견고딕" pitchFamily="18" charset="-127"/>
                <a:ea typeface="HY견고딕" pitchFamily="18" charset="-127"/>
              </a:rPr>
              <a:t>CONTENTS</a:t>
            </a:r>
            <a:endParaRPr lang="ko-KR" altLang="en-US" sz="4800" b="1" dirty="0">
              <a:solidFill>
                <a:srgbClr val="000066"/>
              </a:solidFill>
              <a:effectLst>
                <a:outerShdw blurRad="38100" dist="38100" dir="2700000" algn="tl">
                  <a:srgbClr val="000000">
                    <a:alpha val="43137"/>
                  </a:srgbClr>
                </a:outerShdw>
              </a:effectLst>
              <a:latin typeface="HY견고딕" pitchFamily="18" charset="-127"/>
              <a:ea typeface="HY견고딕" pitchFamily="18" charset="-127"/>
            </a:endParaRPr>
          </a:p>
        </p:txBody>
      </p:sp>
      <p:sp>
        <p:nvSpPr>
          <p:cNvPr id="10247" name="WordArt 17"/>
          <p:cNvSpPr>
            <a:spLocks noChangeArrowheads="1" noChangeShapeType="1" noTextEdit="1"/>
          </p:cNvSpPr>
          <p:nvPr/>
        </p:nvSpPr>
        <p:spPr bwMode="auto">
          <a:xfrm>
            <a:off x="835025" y="3978275"/>
            <a:ext cx="247650" cy="481013"/>
          </a:xfrm>
          <a:prstGeom prst="rect">
            <a:avLst/>
          </a:prstGeom>
        </p:spPr>
        <p:txBody>
          <a:bodyPr wrap="none" fromWordArt="1">
            <a:prstTxWarp prst="textPlain">
              <a:avLst>
                <a:gd name="adj" fmla="val 50000"/>
              </a:avLst>
            </a:prstTxWarp>
          </a:bodyPr>
          <a:lstStyle/>
          <a:p>
            <a:r>
              <a:rPr lang="en-US" altLang="ko-KR"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3</a:t>
            </a:r>
            <a:endParaRPr lang="ko-KR" altLang="en-US"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grpSp>
        <p:nvGrpSpPr>
          <p:cNvPr id="10248" name="그룹 28"/>
          <p:cNvGrpSpPr>
            <a:grpSpLocks/>
          </p:cNvGrpSpPr>
          <p:nvPr/>
        </p:nvGrpSpPr>
        <p:grpSpPr bwMode="auto">
          <a:xfrm>
            <a:off x="419100" y="4659313"/>
            <a:ext cx="8724900" cy="1108075"/>
            <a:chOff x="1122258" y="5031143"/>
            <a:chExt cx="6460091" cy="1108618"/>
          </a:xfrm>
        </p:grpSpPr>
        <p:pic>
          <p:nvPicPr>
            <p:cNvPr id="10250" name="Picture 35" descr="투명바_205x020mm"/>
            <p:cNvPicPr>
              <a:picLocks noChangeAspect="1" noChangeArrowheads="1"/>
            </p:cNvPicPr>
            <p:nvPr/>
          </p:nvPicPr>
          <p:blipFill>
            <a:blip r:embed="rId2" cstate="print"/>
            <a:srcRect/>
            <a:stretch>
              <a:fillRect/>
            </a:stretch>
          </p:blipFill>
          <p:spPr bwMode="auto">
            <a:xfrm>
              <a:off x="1663596" y="5243697"/>
              <a:ext cx="5541699" cy="638889"/>
            </a:xfrm>
            <a:prstGeom prst="rect">
              <a:avLst/>
            </a:prstGeom>
            <a:noFill/>
            <a:ln w="9525">
              <a:noFill/>
              <a:miter lim="800000"/>
              <a:headEnd/>
              <a:tailEnd/>
            </a:ln>
          </p:spPr>
        </p:pic>
        <p:pic>
          <p:nvPicPr>
            <p:cNvPr id="10251" name="Picture 32" descr="글머리 기호_blue"/>
            <p:cNvPicPr>
              <a:picLocks noChangeAspect="1" noChangeArrowheads="1"/>
            </p:cNvPicPr>
            <p:nvPr/>
          </p:nvPicPr>
          <p:blipFill>
            <a:blip r:embed="rId3" cstate="print"/>
            <a:srcRect/>
            <a:stretch>
              <a:fillRect/>
            </a:stretch>
          </p:blipFill>
          <p:spPr bwMode="auto">
            <a:xfrm>
              <a:off x="1122258" y="5031143"/>
              <a:ext cx="846609" cy="1108618"/>
            </a:xfrm>
            <a:prstGeom prst="rect">
              <a:avLst/>
            </a:prstGeom>
            <a:noFill/>
            <a:ln w="9525">
              <a:noFill/>
              <a:miter lim="800000"/>
              <a:headEnd/>
              <a:tailEnd/>
            </a:ln>
          </p:spPr>
        </p:pic>
        <p:sp>
          <p:nvSpPr>
            <p:cNvPr id="23" name="Rectangle 5"/>
            <p:cNvSpPr>
              <a:spLocks noChangeArrowheads="1"/>
            </p:cNvSpPr>
            <p:nvPr/>
          </p:nvSpPr>
          <p:spPr bwMode="auto">
            <a:xfrm>
              <a:off x="1934471" y="5336092"/>
              <a:ext cx="5647878" cy="368480"/>
            </a:xfrm>
            <a:prstGeom prst="rect">
              <a:avLst/>
            </a:prstGeom>
            <a:noFill/>
            <a:ln w="9525">
              <a:noFill/>
              <a:miter lim="800000"/>
              <a:headEnd/>
              <a:tailEnd/>
            </a:ln>
          </p:spPr>
          <p:txBody>
            <a:bodyPr lIns="0" tIns="0" rIns="0" bIns="0">
              <a:spAutoFit/>
            </a:bodyPr>
            <a:lstStyle/>
            <a:p>
              <a:pPr>
                <a:defRPr/>
              </a:pPr>
              <a:r>
                <a:rPr lang="en-US" altLang="ko-KR" sz="2400" b="1" dirty="0">
                  <a:effectLst>
                    <a:outerShdw blurRad="38100" dist="38100" dir="2700000" algn="tl">
                      <a:srgbClr val="000000">
                        <a:alpha val="43137"/>
                      </a:srgbClr>
                    </a:outerShdw>
                  </a:effectLst>
                  <a:latin typeface="Kozuka Mincho Pro B" pitchFamily="18" charset="-128"/>
                  <a:ea typeface="Kozuka Mincho Pro B" pitchFamily="18" charset="-128"/>
                </a:rPr>
                <a:t>System of Managing Safety of OEM Imported Foods</a:t>
              </a:r>
              <a:endParaRPr lang="ko-KR" altLang="en-US" sz="2400" b="1" dirty="0">
                <a:effectLst>
                  <a:outerShdw blurRad="38100" dist="38100" dir="2700000" algn="tl">
                    <a:srgbClr val="000000">
                      <a:alpha val="43137"/>
                    </a:srgbClr>
                  </a:outerShdw>
                </a:effectLst>
                <a:latin typeface="Kozuka Mincho Pro B" pitchFamily="18" charset="-128"/>
                <a:ea typeface="HY수평선M" pitchFamily="18" charset="-127"/>
              </a:endParaRPr>
            </a:p>
          </p:txBody>
        </p:sp>
      </p:grpSp>
      <p:sp>
        <p:nvSpPr>
          <p:cNvPr id="10249" name="WordArt 17"/>
          <p:cNvSpPr>
            <a:spLocks noChangeArrowheads="1" noChangeShapeType="1" noTextEdit="1"/>
          </p:cNvSpPr>
          <p:nvPr/>
        </p:nvSpPr>
        <p:spPr bwMode="auto">
          <a:xfrm>
            <a:off x="835025" y="4964113"/>
            <a:ext cx="247650" cy="481012"/>
          </a:xfrm>
          <a:prstGeom prst="rect">
            <a:avLst/>
          </a:prstGeom>
        </p:spPr>
        <p:txBody>
          <a:bodyPr wrap="none" fromWordArt="1">
            <a:prstTxWarp prst="textPlain">
              <a:avLst>
                <a:gd name="adj" fmla="val 50000"/>
              </a:avLst>
            </a:prstTxWarp>
          </a:bodyPr>
          <a:lstStyle/>
          <a:p>
            <a:r>
              <a:rPr lang="en-US" altLang="ko-KR"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4</a:t>
            </a:r>
            <a:endParaRPr lang="ko-KR" altLang="en-US" sz="28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그룹 24"/>
          <p:cNvGrpSpPr>
            <a:grpSpLocks/>
          </p:cNvGrpSpPr>
          <p:nvPr/>
        </p:nvGrpSpPr>
        <p:grpSpPr bwMode="auto">
          <a:xfrm>
            <a:off x="454025" y="2295525"/>
            <a:ext cx="8153400" cy="1925638"/>
            <a:chOff x="753702" y="1618296"/>
            <a:chExt cx="6094875" cy="1524734"/>
          </a:xfrm>
        </p:grpSpPr>
        <p:pic>
          <p:nvPicPr>
            <p:cNvPr id="11267" name="Picture 35" descr="투명바_205x020mm"/>
            <p:cNvPicPr>
              <a:picLocks noChangeAspect="1" noChangeArrowheads="1"/>
            </p:cNvPicPr>
            <p:nvPr/>
          </p:nvPicPr>
          <p:blipFill>
            <a:blip r:embed="rId2" cstate="print"/>
            <a:srcRect/>
            <a:stretch>
              <a:fillRect/>
            </a:stretch>
          </p:blipFill>
          <p:spPr bwMode="auto">
            <a:xfrm>
              <a:off x="1744663" y="1844694"/>
              <a:ext cx="4992039" cy="1071939"/>
            </a:xfrm>
            <a:prstGeom prst="rect">
              <a:avLst/>
            </a:prstGeom>
            <a:noFill/>
            <a:ln w="9525">
              <a:noFill/>
              <a:miter lim="800000"/>
              <a:headEnd/>
              <a:tailEnd/>
            </a:ln>
          </p:spPr>
        </p:pic>
        <p:pic>
          <p:nvPicPr>
            <p:cNvPr id="11268" name="Picture 29" descr="글머리 기호_blue"/>
            <p:cNvPicPr>
              <a:picLocks noChangeAspect="1" noChangeArrowheads="1"/>
            </p:cNvPicPr>
            <p:nvPr/>
          </p:nvPicPr>
          <p:blipFill>
            <a:blip r:embed="rId3" cstate="print"/>
            <a:srcRect/>
            <a:stretch>
              <a:fillRect/>
            </a:stretch>
          </p:blipFill>
          <p:spPr bwMode="auto">
            <a:xfrm>
              <a:off x="753702" y="1618296"/>
              <a:ext cx="1501169" cy="1524734"/>
            </a:xfrm>
            <a:prstGeom prst="rect">
              <a:avLst/>
            </a:prstGeom>
            <a:noFill/>
            <a:ln w="9525">
              <a:noFill/>
              <a:miter lim="800000"/>
              <a:headEnd/>
              <a:tailEnd/>
            </a:ln>
          </p:spPr>
        </p:pic>
        <p:sp>
          <p:nvSpPr>
            <p:cNvPr id="10" name="Rectangle 5"/>
            <p:cNvSpPr>
              <a:spLocks noChangeArrowheads="1"/>
            </p:cNvSpPr>
            <p:nvPr/>
          </p:nvSpPr>
          <p:spPr bwMode="auto">
            <a:xfrm>
              <a:off x="2254874" y="1844555"/>
              <a:ext cx="4593703" cy="975427"/>
            </a:xfrm>
            <a:prstGeom prst="rect">
              <a:avLst/>
            </a:prstGeom>
            <a:noFill/>
            <a:ln w="9525">
              <a:noFill/>
              <a:miter lim="800000"/>
              <a:headEnd/>
              <a:tailEnd/>
            </a:ln>
            <a:effectLst/>
          </p:spPr>
          <p:txBody>
            <a:bodyPr lIns="0" tIns="0" rIns="0" bIns="0">
              <a:spAutoFit/>
            </a:bodyPr>
            <a:lstStyle/>
            <a:p>
              <a:pPr>
                <a:defRPr/>
              </a:pPr>
              <a:r>
                <a:rPr lang="en-US" altLang="ko-KR" sz="4000" b="1" dirty="0">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rPr>
                <a:t>Onsite Inspection of Exporter’s Facilities</a:t>
              </a:r>
            </a:p>
          </p:txBody>
        </p:sp>
        <p:sp>
          <p:nvSpPr>
            <p:cNvPr id="11270" name="WordArt 6"/>
            <p:cNvSpPr>
              <a:spLocks noChangeArrowheads="1" noChangeShapeType="1" noTextEdit="1"/>
            </p:cNvSpPr>
            <p:nvPr/>
          </p:nvSpPr>
          <p:spPr bwMode="auto">
            <a:xfrm>
              <a:off x="1322560" y="2070492"/>
              <a:ext cx="363453" cy="620342"/>
            </a:xfrm>
            <a:prstGeom prst="rect">
              <a:avLst/>
            </a:prstGeom>
          </p:spPr>
          <p:txBody>
            <a:bodyPr wrap="none" fromWordArt="1">
              <a:prstTxWarp prst="textPlain">
                <a:avLst>
                  <a:gd name="adj" fmla="val 50000"/>
                </a:avLst>
              </a:prstTxWarp>
            </a:bodyPr>
            <a:lstStyle/>
            <a:p>
              <a:r>
                <a:rPr lang="en-US" altLang="ko-KR"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1</a:t>
              </a:r>
              <a:endParaRPr lang="ko-KR" altLang="en-US"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9"/>
          <p:cNvGrpSpPr>
            <a:grpSpLocks/>
          </p:cNvGrpSpPr>
          <p:nvPr/>
        </p:nvGrpSpPr>
        <p:grpSpPr bwMode="auto">
          <a:xfrm>
            <a:off x="138113" y="927100"/>
            <a:ext cx="8809037" cy="5727700"/>
            <a:chOff x="377" y="2703"/>
            <a:chExt cx="2407" cy="1475"/>
          </a:xfrm>
        </p:grpSpPr>
        <p:sp>
          <p:nvSpPr>
            <p:cNvPr id="12293"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2294"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2291" name="TextBox 24"/>
          <p:cNvSpPr txBox="1">
            <a:spLocks noChangeArrowheads="1"/>
          </p:cNvSpPr>
          <p:nvPr/>
        </p:nvSpPr>
        <p:spPr bwMode="auto">
          <a:xfrm>
            <a:off x="0" y="-115888"/>
            <a:ext cx="8472488" cy="523876"/>
          </a:xfrm>
          <a:prstGeom prst="rect">
            <a:avLst/>
          </a:prstGeom>
          <a:noFill/>
          <a:ln w="9525">
            <a:noFill/>
            <a:miter lim="800000"/>
            <a:headEnd/>
            <a:tailEnd/>
          </a:ln>
        </p:spPr>
        <p:txBody>
          <a:bodyPr>
            <a:spAutoFit/>
          </a:bodyPr>
          <a:lstStyle/>
          <a:p>
            <a:pPr>
              <a:defRPr/>
            </a:pPr>
            <a:r>
              <a:rPr lang="en-US" altLang="ko-KR" sz="2800" b="1" dirty="0">
                <a:solidFill>
                  <a:schemeClr val="bg1"/>
                </a:solidFill>
                <a:effectLst>
                  <a:outerShdw blurRad="38100" dist="38100" dir="2700000" algn="tl">
                    <a:srgbClr val="000000">
                      <a:alpha val="43137"/>
                    </a:srgbClr>
                  </a:outerShdw>
                </a:effectLst>
                <a:latin typeface="HY헤드라인M" pitchFamily="18" charset="-127"/>
                <a:ea typeface="HY헤드라인M" pitchFamily="18" charset="-127"/>
                <a:cs typeface="Tahoma" pitchFamily="34" charset="0"/>
              </a:rPr>
              <a:t>1. Onsite </a:t>
            </a:r>
            <a:r>
              <a:rPr lang="en-US" altLang="ko-KR" sz="2800" b="1" dirty="0">
                <a:solidFill>
                  <a:schemeClr val="bg1"/>
                </a:solidFill>
                <a:effectLst>
                  <a:outerShdw blurRad="38100" dist="38100" dir="2700000" algn="tl">
                    <a:srgbClr val="000000">
                      <a:alpha val="43137"/>
                    </a:srgbClr>
                  </a:outerShdw>
                </a:effectLst>
                <a:latin typeface="HY헤드라인M" pitchFamily="18" charset="-127"/>
                <a:ea typeface="HY헤드라인M" pitchFamily="18" charset="-127"/>
                <a:cs typeface="Tahoma" pitchFamily="34" charset="0"/>
              </a:rPr>
              <a:t>Inspection of </a:t>
            </a:r>
            <a:r>
              <a:rPr lang="en-US" altLang="ko-KR" sz="2800" b="1" dirty="0">
                <a:solidFill>
                  <a:schemeClr val="bg1"/>
                </a:solidFill>
                <a:effectLst>
                  <a:outerShdw blurRad="38100" dist="38100" dir="2700000" algn="tl">
                    <a:srgbClr val="000000">
                      <a:alpha val="43137"/>
                    </a:srgbClr>
                  </a:outerShdw>
                </a:effectLst>
                <a:latin typeface="HY헤드라인M" pitchFamily="18" charset="-127"/>
                <a:ea typeface="HY헤드라인M" pitchFamily="18" charset="-127"/>
                <a:cs typeface="Tahoma" pitchFamily="34" charset="0"/>
              </a:rPr>
              <a:t>Exporter’s </a:t>
            </a:r>
            <a:r>
              <a:rPr lang="en-US" altLang="ko-KR" sz="2800" b="1" dirty="0">
                <a:solidFill>
                  <a:schemeClr val="bg1"/>
                </a:solidFill>
                <a:effectLst>
                  <a:outerShdw blurRad="38100" dist="38100" dir="2700000" algn="tl">
                    <a:srgbClr val="000000">
                      <a:alpha val="43137"/>
                    </a:srgbClr>
                  </a:outerShdw>
                </a:effectLst>
                <a:latin typeface="HY헤드라인M" pitchFamily="18" charset="-127"/>
                <a:ea typeface="HY헤드라인M" pitchFamily="18" charset="-127"/>
                <a:cs typeface="Tahoma" pitchFamily="34" charset="0"/>
              </a:rPr>
              <a:t>Facilities</a:t>
            </a:r>
            <a:endParaRPr lang="ko-KR" altLang="en-US" sz="2800" b="1" dirty="0">
              <a:solidFill>
                <a:schemeClr val="bg1"/>
              </a:solidFill>
              <a:effectLst>
                <a:outerShdw blurRad="38100" dist="38100" dir="2700000" algn="tl">
                  <a:srgbClr val="000000">
                    <a:alpha val="43137"/>
                  </a:srgbClr>
                </a:outerShdw>
              </a:effectLst>
              <a:latin typeface="HY헤드라인M" pitchFamily="18" charset="-127"/>
              <a:ea typeface="HY헤드라인M" pitchFamily="18" charset="-127"/>
              <a:cs typeface="Tahoma" pitchFamily="34" charset="0"/>
            </a:endParaRPr>
          </a:p>
        </p:txBody>
      </p:sp>
      <p:sp>
        <p:nvSpPr>
          <p:cNvPr id="12292" name="직사각형 11"/>
          <p:cNvSpPr>
            <a:spLocks noChangeArrowheads="1"/>
          </p:cNvSpPr>
          <p:nvPr/>
        </p:nvSpPr>
        <p:spPr bwMode="auto">
          <a:xfrm>
            <a:off x="242888" y="466725"/>
            <a:ext cx="8647112" cy="6648450"/>
          </a:xfrm>
          <a:prstGeom prst="rect">
            <a:avLst/>
          </a:prstGeom>
          <a:noFill/>
          <a:ln w="9525">
            <a:noFill/>
            <a:miter lim="800000"/>
            <a:headEnd/>
            <a:tailEnd/>
          </a:ln>
        </p:spPr>
        <p:txBody>
          <a:bodyPr>
            <a:spAutoFit/>
          </a:bodyPr>
          <a:lstStyle/>
          <a:p>
            <a:pPr>
              <a:lnSpc>
                <a:spcPct val="150000"/>
              </a:lnSpc>
            </a:pPr>
            <a:r>
              <a:rPr kumimoji="0" lang="en-US" altLang="ko-KR" sz="3200">
                <a:latin typeface="HY울릉도M" pitchFamily="18" charset="-127"/>
                <a:ea typeface="HY울릉도M" pitchFamily="18" charset="-127"/>
              </a:rPr>
              <a:t>	</a:t>
            </a:r>
          </a:p>
          <a:p>
            <a:pPr>
              <a:buFont typeface="Wingdings" pitchFamily="2" charset="2"/>
              <a:buChar char="u"/>
            </a:pPr>
            <a:r>
              <a:rPr lang="en-US" altLang="ko-KR" sz="2800">
                <a:latin typeface="Kozuka Mincho Pro B" pitchFamily="18" charset="-128"/>
                <a:ea typeface="Kozuka Mincho Pro B" pitchFamily="18" charset="-128"/>
              </a:rPr>
              <a:t> </a:t>
            </a:r>
            <a:r>
              <a:rPr lang="en-US" altLang="ko-KR" sz="2800" b="1">
                <a:latin typeface="Times New Roman" pitchFamily="18" charset="0"/>
                <a:ea typeface="Kozuka Mincho Pro B" pitchFamily="18" charset="-128"/>
                <a:cs typeface="Times New Roman" pitchFamily="18" charset="0"/>
              </a:rPr>
              <a:t>Secure the safety of imported food in advance as </a:t>
            </a:r>
          </a:p>
          <a:p>
            <a:r>
              <a:rPr lang="en-US" altLang="ko-KR" sz="2800" b="1">
                <a:latin typeface="Times New Roman" pitchFamily="18" charset="0"/>
                <a:ea typeface="Kozuka Mincho Pro B" pitchFamily="18" charset="-128"/>
                <a:cs typeface="Times New Roman" pitchFamily="18" charset="0"/>
              </a:rPr>
              <a:t>recommendations for improvement after prediction of hazards occurrence possibility by inspecting the state of sanitation in exporters' manufacturing facilities</a:t>
            </a:r>
          </a:p>
          <a:p>
            <a:endParaRPr lang="en-US" altLang="ko-KR" sz="2800" b="1">
              <a:latin typeface="Times New Roman" pitchFamily="18" charset="0"/>
              <a:ea typeface="Kozuka Mincho Pro B" pitchFamily="18" charset="-128"/>
              <a:cs typeface="Times New Roman" pitchFamily="18" charset="0"/>
            </a:endParaRPr>
          </a:p>
          <a:p>
            <a:pPr>
              <a:buFont typeface="Wingdings" pitchFamily="2" charset="2"/>
              <a:buChar char="u"/>
            </a:pPr>
            <a:r>
              <a:rPr lang="en-US" altLang="ko-KR" sz="2800" b="1">
                <a:latin typeface="Times New Roman" pitchFamily="18" charset="0"/>
                <a:ea typeface="Kozuka Mincho Pro B" pitchFamily="18" charset="-128"/>
                <a:cs typeface="Times New Roman" pitchFamily="18" charset="0"/>
              </a:rPr>
              <a:t> Secure the safety of imported food by explanation of  Korea's food import system and food standards and specifications</a:t>
            </a:r>
          </a:p>
          <a:p>
            <a:pPr>
              <a:buFont typeface="Wingdings" pitchFamily="2" charset="2"/>
              <a:buChar char="u"/>
            </a:pPr>
            <a:endParaRPr lang="en-US" altLang="ko-KR" sz="2800" b="1">
              <a:latin typeface="Times New Roman" pitchFamily="18" charset="0"/>
              <a:ea typeface="Kozuka Mincho Pro B" pitchFamily="18" charset="-128"/>
              <a:cs typeface="Times New Roman" pitchFamily="18" charset="0"/>
            </a:endParaRPr>
          </a:p>
          <a:p>
            <a:pPr>
              <a:buFont typeface="Wingdings" pitchFamily="2" charset="2"/>
              <a:buChar char="u"/>
            </a:pPr>
            <a:r>
              <a:rPr lang="en-US" altLang="ko-KR" sz="2800" b="1">
                <a:latin typeface="Times New Roman" pitchFamily="18" charset="0"/>
                <a:ea typeface="Kozuka Mincho Pro B" pitchFamily="18" charset="-128"/>
                <a:cs typeface="Times New Roman" pitchFamily="18" charset="0"/>
              </a:rPr>
              <a:t> Exchange of information between the countries’  officials on exportation and importation food system to import safe foods </a:t>
            </a:r>
          </a:p>
          <a:p>
            <a:pPr>
              <a:lnSpc>
                <a:spcPct val="150000"/>
              </a:lnSpc>
            </a:pPr>
            <a:endParaRPr kumimoji="0" lang="ko-KR" altLang="en-US" sz="2800">
              <a:latin typeface="HY울릉도M" pitchFamily="18" charset="-127"/>
              <a:ea typeface="HY울릉도M" pitchFamily="18" charset="-127"/>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그룹 24"/>
          <p:cNvGrpSpPr>
            <a:grpSpLocks/>
          </p:cNvGrpSpPr>
          <p:nvPr/>
        </p:nvGrpSpPr>
        <p:grpSpPr bwMode="auto">
          <a:xfrm>
            <a:off x="460375" y="2209800"/>
            <a:ext cx="7642225" cy="2074863"/>
            <a:chOff x="753702" y="1618296"/>
            <a:chExt cx="5713021" cy="1641972"/>
          </a:xfrm>
        </p:grpSpPr>
        <p:pic>
          <p:nvPicPr>
            <p:cNvPr id="13315" name="Picture 35" descr="투명바_205x020mm"/>
            <p:cNvPicPr>
              <a:picLocks noChangeAspect="1" noChangeArrowheads="1"/>
            </p:cNvPicPr>
            <p:nvPr/>
          </p:nvPicPr>
          <p:blipFill>
            <a:blip r:embed="rId2" cstate="print"/>
            <a:srcRect/>
            <a:stretch>
              <a:fillRect/>
            </a:stretch>
          </p:blipFill>
          <p:spPr bwMode="auto">
            <a:xfrm>
              <a:off x="1744664" y="1844694"/>
              <a:ext cx="4722059" cy="1071939"/>
            </a:xfrm>
            <a:prstGeom prst="rect">
              <a:avLst/>
            </a:prstGeom>
            <a:noFill/>
            <a:ln w="9525">
              <a:noFill/>
              <a:miter lim="800000"/>
              <a:headEnd/>
              <a:tailEnd/>
            </a:ln>
          </p:spPr>
        </p:pic>
        <p:pic>
          <p:nvPicPr>
            <p:cNvPr id="13316" name="Picture 29" descr="글머리 기호_blue"/>
            <p:cNvPicPr>
              <a:picLocks noChangeAspect="1" noChangeArrowheads="1"/>
            </p:cNvPicPr>
            <p:nvPr/>
          </p:nvPicPr>
          <p:blipFill>
            <a:blip r:embed="rId3" cstate="print"/>
            <a:srcRect/>
            <a:stretch>
              <a:fillRect/>
            </a:stretch>
          </p:blipFill>
          <p:spPr bwMode="auto">
            <a:xfrm>
              <a:off x="753702" y="1618296"/>
              <a:ext cx="1501169" cy="1524734"/>
            </a:xfrm>
            <a:prstGeom prst="rect">
              <a:avLst/>
            </a:prstGeom>
            <a:noFill/>
            <a:ln w="9525">
              <a:noFill/>
              <a:miter lim="800000"/>
              <a:headEnd/>
              <a:tailEnd/>
            </a:ln>
          </p:spPr>
        </p:pic>
        <p:sp>
          <p:nvSpPr>
            <p:cNvPr id="21" name="Rectangle 5"/>
            <p:cNvSpPr>
              <a:spLocks noChangeArrowheads="1"/>
            </p:cNvSpPr>
            <p:nvPr/>
          </p:nvSpPr>
          <p:spPr bwMode="auto">
            <a:xfrm>
              <a:off x="2212220" y="1895937"/>
              <a:ext cx="4072931" cy="1364331"/>
            </a:xfrm>
            <a:prstGeom prst="rect">
              <a:avLst/>
            </a:prstGeom>
            <a:noFill/>
            <a:ln w="9525">
              <a:noFill/>
              <a:miter lim="800000"/>
              <a:headEnd/>
              <a:tailEnd/>
            </a:ln>
            <a:effectLst/>
          </p:spPr>
          <p:txBody>
            <a:bodyPr lIns="0" tIns="0" rIns="0" bIns="0">
              <a:spAutoFit/>
            </a:bodyPr>
            <a:lstStyle/>
            <a:p>
              <a:pPr>
                <a:defRPr/>
              </a:pPr>
              <a:r>
                <a:rPr lang="en-US" altLang="ko-KR" sz="3600" b="1" dirty="0">
                  <a:effectLst>
                    <a:outerShdw blurRad="38100" dist="38100" dir="2700000" algn="tl">
                      <a:srgbClr val="000000">
                        <a:alpha val="43137"/>
                      </a:srgbClr>
                    </a:outerShdw>
                  </a:effectLst>
                  <a:latin typeface="Kozuka Mincho Pro B" pitchFamily="18" charset="-128"/>
                  <a:ea typeface="Kozuka Mincho Pro B" pitchFamily="18" charset="-128"/>
                </a:rPr>
                <a:t>System of Registration for Prior Inspection completion</a:t>
              </a:r>
            </a:p>
            <a:p>
              <a:pPr>
                <a:defRPr/>
              </a:pPr>
              <a:endParaRPr lang="en-US" altLang="ko-KR" sz="4000" dirty="0">
                <a:effectLst>
                  <a:outerShdw blurRad="38100" dist="38100" dir="2700000" algn="tl">
                    <a:srgbClr val="000000">
                      <a:alpha val="43137"/>
                    </a:srgbClr>
                  </a:outerShdw>
                </a:effectLst>
                <a:latin typeface="Kozuka Mincho Pro B" pitchFamily="18" charset="-128"/>
                <a:ea typeface="Kozuka Mincho Pro B" pitchFamily="18" charset="-128"/>
                <a:cs typeface="Tahoma" pitchFamily="34" charset="0"/>
              </a:endParaRPr>
            </a:p>
          </p:txBody>
        </p:sp>
        <p:sp>
          <p:nvSpPr>
            <p:cNvPr id="13318" name="WordArt 6"/>
            <p:cNvSpPr>
              <a:spLocks noChangeArrowheads="1" noChangeShapeType="1" noTextEdit="1"/>
            </p:cNvSpPr>
            <p:nvPr/>
          </p:nvSpPr>
          <p:spPr bwMode="auto">
            <a:xfrm>
              <a:off x="1320600" y="2058174"/>
              <a:ext cx="367372" cy="617334"/>
            </a:xfrm>
            <a:prstGeom prst="rect">
              <a:avLst/>
            </a:prstGeom>
          </p:spPr>
          <p:txBody>
            <a:bodyPr wrap="none" fromWordArt="1">
              <a:prstTxWarp prst="textPlain">
                <a:avLst>
                  <a:gd name="adj" fmla="val 50000"/>
                </a:avLst>
              </a:prstTxWarp>
            </a:bodyPr>
            <a:lstStyle/>
            <a:p>
              <a:r>
                <a:rPr lang="en-US" altLang="ko-KR"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rPr>
                <a:t>2</a:t>
              </a:r>
              <a:endParaRPr lang="ko-KR" altLang="en-US" sz="3600" b="1" kern="10">
                <a:ln w="28575">
                  <a:solidFill>
                    <a:srgbClr val="808080"/>
                  </a:solidFill>
                  <a:round/>
                  <a:headEnd/>
                  <a:tailEnd/>
                </a:ln>
                <a:gradFill rotWithShape="1">
                  <a:gsLst>
                    <a:gs pos="0">
                      <a:srgbClr val="FFFFFF"/>
                    </a:gs>
                    <a:gs pos="50000">
                      <a:srgbClr val="C2C2C2"/>
                    </a:gs>
                    <a:gs pos="100000">
                      <a:srgbClr val="FFFFFF"/>
                    </a:gs>
                  </a:gsLst>
                  <a:lin ang="5400000" scaled="1"/>
                </a:gradFill>
                <a:latin typeface="Tahoma"/>
                <a:cs typeface="Tahoma"/>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9"/>
          <p:cNvGrpSpPr>
            <a:grpSpLocks/>
          </p:cNvGrpSpPr>
          <p:nvPr/>
        </p:nvGrpSpPr>
        <p:grpSpPr bwMode="auto">
          <a:xfrm>
            <a:off x="258763" y="1065213"/>
            <a:ext cx="8599487" cy="5046662"/>
            <a:chOff x="377" y="2703"/>
            <a:chExt cx="2407" cy="1475"/>
          </a:xfrm>
        </p:grpSpPr>
        <p:sp>
          <p:nvSpPr>
            <p:cNvPr id="14341"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4342"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4339" name="TextBox 24"/>
          <p:cNvSpPr txBox="1">
            <a:spLocks noChangeArrowheads="1"/>
          </p:cNvSpPr>
          <p:nvPr/>
        </p:nvSpPr>
        <p:spPr bwMode="auto">
          <a:xfrm>
            <a:off x="0" y="-57150"/>
            <a:ext cx="9144000"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2.1. System of Registration for Prior Inspection Completion</a:t>
            </a:r>
            <a:endParaRPr lang="ko-KR" altLang="en-US" sz="2400" b="1">
              <a:solidFill>
                <a:schemeClr val="bg1"/>
              </a:solidFill>
              <a:latin typeface="HY헤드라인M" pitchFamily="18" charset="-127"/>
              <a:ea typeface="HY헤드라인M" pitchFamily="18" charset="-127"/>
              <a:cs typeface="Tahoma" pitchFamily="34" charset="0"/>
            </a:endParaRPr>
          </a:p>
        </p:txBody>
      </p:sp>
      <p:sp>
        <p:nvSpPr>
          <p:cNvPr id="14340" name="직사각형 11"/>
          <p:cNvSpPr>
            <a:spLocks noChangeArrowheads="1"/>
          </p:cNvSpPr>
          <p:nvPr/>
        </p:nvSpPr>
        <p:spPr bwMode="auto">
          <a:xfrm>
            <a:off x="546100" y="304800"/>
            <a:ext cx="8180388" cy="6002338"/>
          </a:xfrm>
          <a:prstGeom prst="rect">
            <a:avLst/>
          </a:prstGeom>
          <a:noFill/>
          <a:ln w="9525">
            <a:noFill/>
            <a:miter lim="800000"/>
            <a:headEnd/>
            <a:tailEnd/>
          </a:ln>
        </p:spPr>
        <p:txBody>
          <a:bodyPr>
            <a:spAutoFit/>
          </a:bodyPr>
          <a:lstStyle/>
          <a:p>
            <a:pPr>
              <a:lnSpc>
                <a:spcPct val="150000"/>
              </a:lnSpc>
            </a:pPr>
            <a:r>
              <a:rPr kumimoji="0" lang="en-US" altLang="ko-KR" sz="3200">
                <a:latin typeface="HY울릉도M" pitchFamily="18" charset="-127"/>
                <a:ea typeface="HY울릉도M" pitchFamily="18" charset="-127"/>
              </a:rPr>
              <a:t>	</a:t>
            </a:r>
          </a:p>
          <a:p>
            <a:pPr>
              <a:lnSpc>
                <a:spcPct val="150000"/>
              </a:lnSpc>
              <a:buFont typeface="Wingdings" pitchFamily="2" charset="2"/>
              <a:buChar char="u"/>
            </a:pPr>
            <a:r>
              <a:rPr lang="en-US" altLang="ko-KR" sz="2400">
                <a:latin typeface="Kozuka Mincho Pro B" pitchFamily="18" charset="-128"/>
                <a:ea typeface="Kozuka Mincho Pro B" pitchFamily="18" charset="-128"/>
              </a:rPr>
              <a:t> </a:t>
            </a:r>
            <a:r>
              <a:rPr lang="en-US" altLang="ko-KR" sz="2400" b="1">
                <a:latin typeface="Times New Roman" pitchFamily="18" charset="0"/>
                <a:ea typeface="Kozuka Mincho Pro B" pitchFamily="18" charset="-128"/>
                <a:cs typeface="Times New Roman" pitchFamily="18" charset="0"/>
              </a:rPr>
              <a:t>This system is to secure safety of food imports by preemptively identifying any food safety hazards in manufacturing and processing facilities either by; conducting onsite inspections or, requiring the exporting country government to administer inspections and report the results. Food imports that are proved safe through this process are exempt from inspections when they are imported</a:t>
            </a:r>
          </a:p>
          <a:p>
            <a:pPr>
              <a:lnSpc>
                <a:spcPct val="150000"/>
              </a:lnSpc>
              <a:buFont typeface="Wingdings" pitchFamily="2" charset="2"/>
              <a:buChar char="u"/>
            </a:pPr>
            <a:r>
              <a:rPr lang="en-US" altLang="ko-KR" sz="2400" b="1">
                <a:latin typeface="Times New Roman" pitchFamily="18" charset="0"/>
                <a:ea typeface="Kozuka Mincho Pro B" pitchFamily="18" charset="-128"/>
                <a:cs typeface="Times New Roman" pitchFamily="18" charset="0"/>
              </a:rPr>
              <a:t> Exemption from the initial close inspection and random sampling inspection on imported foods of registered supplier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9"/>
          <p:cNvGrpSpPr>
            <a:grpSpLocks/>
          </p:cNvGrpSpPr>
          <p:nvPr/>
        </p:nvGrpSpPr>
        <p:grpSpPr bwMode="auto">
          <a:xfrm>
            <a:off x="258763" y="1065213"/>
            <a:ext cx="8599487" cy="5081587"/>
            <a:chOff x="377" y="2703"/>
            <a:chExt cx="2407" cy="1475"/>
          </a:xfrm>
        </p:grpSpPr>
        <p:sp>
          <p:nvSpPr>
            <p:cNvPr id="15365"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5366"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5363" name="직사각형 11"/>
          <p:cNvSpPr>
            <a:spLocks noChangeArrowheads="1"/>
          </p:cNvSpPr>
          <p:nvPr/>
        </p:nvSpPr>
        <p:spPr bwMode="auto">
          <a:xfrm>
            <a:off x="334963" y="273050"/>
            <a:ext cx="8566150" cy="6680200"/>
          </a:xfrm>
          <a:prstGeom prst="rect">
            <a:avLst/>
          </a:prstGeom>
          <a:noFill/>
          <a:ln w="9525">
            <a:noFill/>
            <a:miter lim="800000"/>
            <a:headEnd/>
            <a:tailEnd/>
          </a:ln>
        </p:spPr>
        <p:txBody>
          <a:bodyPr>
            <a:spAutoFit/>
          </a:bodyPr>
          <a:lstStyle/>
          <a:p>
            <a:pPr>
              <a:lnSpc>
                <a:spcPct val="150000"/>
              </a:lnSpc>
            </a:pPr>
            <a:r>
              <a:rPr kumimoji="0" lang="en-US" altLang="ko-KR" sz="2400">
                <a:latin typeface="HY울릉도M" pitchFamily="18" charset="-127"/>
                <a:ea typeface="HY울릉도M" pitchFamily="18" charset="-127"/>
              </a:rPr>
              <a:t>	</a:t>
            </a:r>
          </a:p>
          <a:p>
            <a:endParaRPr lang="en-US" altLang="ko-KR" sz="2400">
              <a:latin typeface="Kozuka Mincho Pro B" pitchFamily="18" charset="-128"/>
              <a:ea typeface="Kozuka Mincho Pro B" pitchFamily="18" charset="-128"/>
            </a:endParaRPr>
          </a:p>
          <a:p>
            <a:pPr>
              <a:lnSpc>
                <a:spcPct val="150000"/>
              </a:lnSpc>
              <a:buFont typeface="Wingdings" pitchFamily="2" charset="2"/>
              <a:buChar char="u"/>
            </a:pPr>
            <a:r>
              <a:rPr lang="en-US" altLang="ko-KR" sz="2800" b="1">
                <a:latin typeface="Times New Roman" pitchFamily="18" charset="0"/>
                <a:ea typeface="Kozuka Mincho Pro B" pitchFamily="18" charset="-128"/>
                <a:cs typeface="Times New Roman" pitchFamily="18" charset="0"/>
              </a:rPr>
              <a:t> Application Qualification</a:t>
            </a:r>
          </a:p>
          <a:p>
            <a:pPr>
              <a:buFontTx/>
              <a:buChar char="-"/>
            </a:pPr>
            <a:r>
              <a:rPr lang="en-US" altLang="ko-KR" sz="2800" b="1">
                <a:latin typeface="Times New Roman" pitchFamily="18" charset="0"/>
                <a:ea typeface="Kozuka Mincho Pro B" pitchFamily="18" charset="-128"/>
                <a:cs typeface="Times New Roman" pitchFamily="18" charset="0"/>
              </a:rPr>
              <a:t> suppliers manufacturing and processing food to </a:t>
            </a:r>
          </a:p>
          <a:p>
            <a:r>
              <a:rPr lang="en-US" altLang="ko-KR" sz="2800" b="1">
                <a:latin typeface="Times New Roman" pitchFamily="18" charset="0"/>
                <a:ea typeface="Kozuka Mincho Pro B" pitchFamily="18" charset="-128"/>
                <a:cs typeface="Times New Roman" pitchFamily="18" charset="0"/>
              </a:rPr>
              <a:t>  be exported to Korea</a:t>
            </a:r>
          </a:p>
          <a:p>
            <a:r>
              <a:rPr lang="en-US" altLang="ko-KR" sz="2800" b="1">
                <a:latin typeface="Times New Roman" pitchFamily="18" charset="0"/>
                <a:ea typeface="Kozuka Mincho Pro B" pitchFamily="18" charset="-128"/>
                <a:cs typeface="Times New Roman" pitchFamily="18" charset="0"/>
              </a:rPr>
              <a:t> ※ importers can also apply on behalf of the exporters</a:t>
            </a:r>
          </a:p>
          <a:p>
            <a:pPr>
              <a:lnSpc>
                <a:spcPct val="150000"/>
              </a:lnSpc>
              <a:buFont typeface="Wingdings" pitchFamily="2" charset="2"/>
              <a:buChar char="u"/>
            </a:pPr>
            <a:r>
              <a:rPr lang="en-US" altLang="ko-KR" sz="2800" b="1">
                <a:latin typeface="Times New Roman" pitchFamily="18" charset="0"/>
                <a:ea typeface="Kozuka Mincho Pro B" pitchFamily="18" charset="-128"/>
                <a:cs typeface="Times New Roman" pitchFamily="18" charset="0"/>
              </a:rPr>
              <a:t> Registration Subject</a:t>
            </a:r>
          </a:p>
          <a:p>
            <a:pPr>
              <a:buFontTx/>
              <a:buChar char="-"/>
            </a:pPr>
            <a:r>
              <a:rPr lang="en-US" altLang="ko-KR" sz="2800" b="1">
                <a:latin typeface="Times New Roman" pitchFamily="18" charset="0"/>
                <a:ea typeface="Kozuka Mincho Pro B" pitchFamily="18" charset="-128"/>
                <a:cs typeface="Times New Roman" pitchFamily="18" charset="0"/>
              </a:rPr>
              <a:t> foods, food additives, utensils, containers, and </a:t>
            </a:r>
          </a:p>
          <a:p>
            <a:r>
              <a:rPr lang="en-US" altLang="ko-KR" sz="2800" b="1">
                <a:latin typeface="Times New Roman" pitchFamily="18" charset="0"/>
                <a:ea typeface="Kozuka Mincho Pro B" pitchFamily="18" charset="-128"/>
                <a:cs typeface="Times New Roman" pitchFamily="18" charset="0"/>
              </a:rPr>
              <a:t>  packages, functional foods</a:t>
            </a:r>
          </a:p>
          <a:p>
            <a:r>
              <a:rPr lang="en-US" altLang="ko-KR" sz="2800" b="1">
                <a:latin typeface="Times New Roman" pitchFamily="18" charset="0"/>
                <a:ea typeface="Kozuka Mincho Pro B" pitchFamily="18" charset="-128"/>
                <a:cs typeface="Times New Roman" pitchFamily="18" charset="0"/>
              </a:rPr>
              <a:t>※ agricultural, forestry, and fishery food products and </a:t>
            </a:r>
          </a:p>
          <a:p>
            <a:r>
              <a:rPr lang="en-US" altLang="ko-KR" sz="2800" b="1">
                <a:latin typeface="Times New Roman" pitchFamily="18" charset="0"/>
                <a:ea typeface="Kozuka Mincho Pro B" pitchFamily="18" charset="-128"/>
                <a:cs typeface="Times New Roman" pitchFamily="18" charset="0"/>
              </a:rPr>
              <a:t>    other food products made though simple processing </a:t>
            </a:r>
          </a:p>
          <a:p>
            <a:r>
              <a:rPr lang="en-US" altLang="ko-KR" sz="2800" b="1">
                <a:latin typeface="Times New Roman" pitchFamily="18" charset="0"/>
                <a:ea typeface="Kozuka Mincho Pro B" pitchFamily="18" charset="-128"/>
                <a:cs typeface="Times New Roman" pitchFamily="18" charset="0"/>
              </a:rPr>
              <a:t>    are excluded</a:t>
            </a:r>
            <a:r>
              <a:rPr lang="en-US" altLang="ko-KR" sz="2800" b="1">
                <a:latin typeface="Times New Roman" pitchFamily="18" charset="0"/>
                <a:ea typeface="MS UI Gothic" pitchFamily="34" charset="-128"/>
                <a:cs typeface="Times New Roman" pitchFamily="18" charset="0"/>
              </a:rPr>
              <a:t> replace</a:t>
            </a:r>
          </a:p>
          <a:p>
            <a:r>
              <a:rPr lang="en-US" altLang="ko-KR" sz="2400">
                <a:latin typeface="Times New Roman" pitchFamily="18" charset="0"/>
                <a:ea typeface="Kozuka Mincho Pro B" pitchFamily="18" charset="-128"/>
                <a:cs typeface="Times New Roman" pitchFamily="18" charset="0"/>
              </a:rPr>
              <a:t> </a:t>
            </a:r>
          </a:p>
          <a:p>
            <a:pPr>
              <a:lnSpc>
                <a:spcPct val="150000"/>
              </a:lnSpc>
            </a:pPr>
            <a:endParaRPr kumimoji="0" lang="ko-KR" altLang="en-US" sz="2400">
              <a:latin typeface="Times New Roman" pitchFamily="18" charset="0"/>
              <a:ea typeface="HY울릉도M" pitchFamily="18" charset="-127"/>
              <a:cs typeface="Times New Roman" pitchFamily="18" charset="0"/>
            </a:endParaRPr>
          </a:p>
        </p:txBody>
      </p:sp>
      <p:sp>
        <p:nvSpPr>
          <p:cNvPr id="15364" name="TextBox 24"/>
          <p:cNvSpPr txBox="1">
            <a:spLocks noChangeArrowheads="1"/>
          </p:cNvSpPr>
          <p:nvPr/>
        </p:nvSpPr>
        <p:spPr bwMode="auto">
          <a:xfrm>
            <a:off x="-11113" y="-57150"/>
            <a:ext cx="9144001"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2.2. System of Registration for Prior Inspection Completion</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9"/>
          <p:cNvGrpSpPr>
            <a:grpSpLocks/>
          </p:cNvGrpSpPr>
          <p:nvPr/>
        </p:nvGrpSpPr>
        <p:grpSpPr bwMode="auto">
          <a:xfrm>
            <a:off x="258763" y="1065213"/>
            <a:ext cx="8599487" cy="5081587"/>
            <a:chOff x="377" y="2703"/>
            <a:chExt cx="2407" cy="1475"/>
          </a:xfrm>
        </p:grpSpPr>
        <p:sp>
          <p:nvSpPr>
            <p:cNvPr id="16389"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6390"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6387" name="직사각형 11"/>
          <p:cNvSpPr>
            <a:spLocks noChangeArrowheads="1"/>
          </p:cNvSpPr>
          <p:nvPr/>
        </p:nvSpPr>
        <p:spPr bwMode="auto">
          <a:xfrm>
            <a:off x="439738" y="239713"/>
            <a:ext cx="8134350" cy="5662612"/>
          </a:xfrm>
          <a:prstGeom prst="rect">
            <a:avLst/>
          </a:prstGeom>
          <a:noFill/>
          <a:ln w="9525">
            <a:noFill/>
            <a:miter lim="800000"/>
            <a:headEnd/>
            <a:tailEnd/>
          </a:ln>
        </p:spPr>
        <p:txBody>
          <a:bodyPr>
            <a:spAutoFit/>
          </a:bodyPr>
          <a:lstStyle/>
          <a:p>
            <a:pPr>
              <a:lnSpc>
                <a:spcPct val="150000"/>
              </a:lnSpc>
            </a:pPr>
            <a:r>
              <a:rPr kumimoji="0" lang="en-US" altLang="ko-KR" sz="2400">
                <a:latin typeface="HY울릉도M" pitchFamily="18" charset="-127"/>
                <a:ea typeface="HY울릉도M" pitchFamily="18" charset="-127"/>
              </a:rPr>
              <a:t>	</a:t>
            </a:r>
          </a:p>
          <a:p>
            <a:endParaRPr lang="en-US" altLang="ko-KR" sz="2800">
              <a:latin typeface="Kozuka Mincho Pro B" pitchFamily="18" charset="-128"/>
              <a:ea typeface="Kozuka Mincho Pro B" pitchFamily="18" charset="-128"/>
            </a:endParaRPr>
          </a:p>
          <a:p>
            <a:pPr>
              <a:lnSpc>
                <a:spcPct val="150000"/>
              </a:lnSpc>
              <a:buFont typeface="Wingdings" pitchFamily="2" charset="2"/>
              <a:buChar char="u"/>
            </a:pPr>
            <a:r>
              <a:rPr lang="en-US" altLang="ko-KR" sz="2800" b="1">
                <a:latin typeface="Times New Roman" pitchFamily="18" charset="0"/>
                <a:ea typeface="Kozuka Mincho Pro B" pitchFamily="18" charset="-128"/>
                <a:cs typeface="Times New Roman" pitchFamily="18" charset="0"/>
              </a:rPr>
              <a:t> Registration procedures</a:t>
            </a:r>
          </a:p>
          <a:p>
            <a:pPr>
              <a:buFontTx/>
              <a:buChar char="-"/>
            </a:pPr>
            <a:r>
              <a:rPr lang="en-US" altLang="ko-KR" sz="2800" b="1">
                <a:latin typeface="Times New Roman" pitchFamily="18" charset="0"/>
                <a:ea typeface="Kozuka Mincho Pro B" pitchFamily="18" charset="-128"/>
                <a:cs typeface="Times New Roman" pitchFamily="18" charset="0"/>
              </a:rPr>
              <a:t> Applying for registration for prior inspection   </a:t>
            </a:r>
          </a:p>
          <a:p>
            <a:r>
              <a:rPr lang="en-US" altLang="ko-KR" sz="2800" b="1">
                <a:latin typeface="Times New Roman" pitchFamily="18" charset="0"/>
                <a:ea typeface="Kozuka Mincho Pro B" pitchFamily="18" charset="-128"/>
                <a:cs typeface="Times New Roman" pitchFamily="18" charset="0"/>
              </a:rPr>
              <a:t>  completion (required documents must be attached) </a:t>
            </a:r>
          </a:p>
          <a:p>
            <a:r>
              <a:rPr lang="en-US" altLang="ko-KR" sz="2800" b="1">
                <a:latin typeface="Times New Roman" pitchFamily="18" charset="0"/>
                <a:ea typeface="Kozuka Mincho Pro B" pitchFamily="18" charset="-128"/>
                <a:cs typeface="Times New Roman" pitchFamily="18" charset="0"/>
              </a:rPr>
              <a:t>  →evaluation of documents → onsite inspection → </a:t>
            </a:r>
          </a:p>
          <a:p>
            <a:r>
              <a:rPr lang="en-US" altLang="ko-KR" sz="2800" b="1">
                <a:latin typeface="Times New Roman" pitchFamily="18" charset="0"/>
                <a:ea typeface="Kozuka Mincho Pro B" pitchFamily="18" charset="-128"/>
                <a:cs typeface="Times New Roman" pitchFamily="18" charset="0"/>
              </a:rPr>
              <a:t>  final evaluation and determination → registration </a:t>
            </a:r>
          </a:p>
          <a:p>
            <a:r>
              <a:rPr lang="en-US" altLang="ko-KR" sz="2800" b="1">
                <a:latin typeface="Times New Roman" pitchFamily="18" charset="0"/>
                <a:ea typeface="Kozuka Mincho Pro B" pitchFamily="18" charset="-128"/>
                <a:cs typeface="Times New Roman" pitchFamily="18" charset="0"/>
              </a:rPr>
              <a:t>  when satisfies</a:t>
            </a:r>
          </a:p>
          <a:p>
            <a:r>
              <a:rPr lang="en-US" altLang="ko-KR" sz="2800" b="1">
                <a:latin typeface="Times New Roman" pitchFamily="18" charset="0"/>
                <a:ea typeface="MS UI Gothic" pitchFamily="34" charset="-128"/>
                <a:cs typeface="Times New Roman" pitchFamily="18" charset="0"/>
              </a:rPr>
              <a:t> ※ exporting country governments' inspection can   </a:t>
            </a:r>
          </a:p>
          <a:p>
            <a:r>
              <a:rPr lang="en-US" altLang="ko-KR" sz="2800" b="1">
                <a:latin typeface="Times New Roman" pitchFamily="18" charset="0"/>
                <a:ea typeface="MS UI Gothic" pitchFamily="34" charset="-128"/>
                <a:cs typeface="Times New Roman" pitchFamily="18" charset="0"/>
              </a:rPr>
              <a:t>      replace onsite inspection</a:t>
            </a:r>
          </a:p>
          <a:p>
            <a:r>
              <a:rPr lang="en-US" altLang="ko-KR" sz="2400">
                <a:latin typeface="Times New Roman" pitchFamily="18" charset="0"/>
                <a:ea typeface="Kozuka Mincho Pro B" pitchFamily="18" charset="-128"/>
                <a:cs typeface="Times New Roman" pitchFamily="18" charset="0"/>
              </a:rPr>
              <a:t> </a:t>
            </a:r>
          </a:p>
          <a:p>
            <a:pPr>
              <a:lnSpc>
                <a:spcPct val="150000"/>
              </a:lnSpc>
            </a:pPr>
            <a:endParaRPr kumimoji="0" lang="ko-KR" altLang="en-US" sz="2400">
              <a:latin typeface="Times New Roman" pitchFamily="18" charset="0"/>
              <a:ea typeface="HY울릉도M" pitchFamily="18" charset="-127"/>
              <a:cs typeface="Times New Roman" pitchFamily="18" charset="0"/>
            </a:endParaRPr>
          </a:p>
        </p:txBody>
      </p:sp>
      <p:sp>
        <p:nvSpPr>
          <p:cNvPr id="16388" name="TextBox 24"/>
          <p:cNvSpPr txBox="1">
            <a:spLocks noChangeArrowheads="1"/>
          </p:cNvSpPr>
          <p:nvPr/>
        </p:nvSpPr>
        <p:spPr bwMode="auto">
          <a:xfrm>
            <a:off x="-11113" y="-57150"/>
            <a:ext cx="9144001" cy="461963"/>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2.3. System of Registration for Prior Inspection Completion</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9"/>
          <p:cNvGrpSpPr>
            <a:grpSpLocks/>
          </p:cNvGrpSpPr>
          <p:nvPr/>
        </p:nvGrpSpPr>
        <p:grpSpPr bwMode="auto">
          <a:xfrm>
            <a:off x="260350" y="893763"/>
            <a:ext cx="8599488" cy="5483225"/>
            <a:chOff x="377" y="2703"/>
            <a:chExt cx="2407" cy="1475"/>
          </a:xfrm>
        </p:grpSpPr>
        <p:sp>
          <p:nvSpPr>
            <p:cNvPr id="17413" name="AutoShape 10"/>
            <p:cNvSpPr>
              <a:spLocks noChangeArrowheads="1"/>
            </p:cNvSpPr>
            <p:nvPr/>
          </p:nvSpPr>
          <p:spPr bwMode="auto">
            <a:xfrm>
              <a:off x="377" y="2703"/>
              <a:ext cx="2407" cy="1475"/>
            </a:xfrm>
            <a:prstGeom prst="roundRect">
              <a:avLst>
                <a:gd name="adj" fmla="val 9634"/>
              </a:avLst>
            </a:prstGeom>
            <a:solidFill>
              <a:srgbClr val="CCECFF">
                <a:alpha val="45882"/>
              </a:srgbClr>
            </a:solidFill>
            <a:ln w="9525" algn="ctr">
              <a:noFill/>
              <a:round/>
              <a:headEnd/>
              <a:tailEnd/>
            </a:ln>
          </p:spPr>
          <p:txBody>
            <a:bodyPr wrap="none" anchor="ctr"/>
            <a:lstStyle/>
            <a:p>
              <a:pPr algn="ctr"/>
              <a:endParaRPr lang="ko-KR" altLang="en-US">
                <a:latin typeface="Arial" charset="0"/>
                <a:ea typeface="HY견고딕" pitchFamily="18" charset="-127"/>
              </a:endParaRPr>
            </a:p>
          </p:txBody>
        </p:sp>
        <p:sp>
          <p:nvSpPr>
            <p:cNvPr id="17414" name="AutoShape 11" descr="박스_bg1"/>
            <p:cNvSpPr>
              <a:spLocks noChangeArrowheads="1"/>
            </p:cNvSpPr>
            <p:nvPr/>
          </p:nvSpPr>
          <p:spPr bwMode="auto">
            <a:xfrm>
              <a:off x="415" y="2737"/>
              <a:ext cx="2332" cy="1406"/>
            </a:xfrm>
            <a:prstGeom prst="roundRect">
              <a:avLst>
                <a:gd name="adj" fmla="val 8120"/>
              </a:avLst>
            </a:prstGeom>
            <a:blipFill dpi="0" rotWithShape="1">
              <a:blip r:embed="rId3" cstate="print"/>
              <a:srcRect/>
              <a:stretch>
                <a:fillRect/>
              </a:stretch>
            </a:blipFill>
            <a:ln w="9525" algn="ctr">
              <a:noFill/>
              <a:round/>
              <a:headEnd/>
              <a:tailEnd/>
            </a:ln>
          </p:spPr>
          <p:txBody>
            <a:bodyPr wrap="none" anchor="ctr"/>
            <a:lstStyle/>
            <a:p>
              <a:endParaRPr lang="ko-KR" altLang="en-US"/>
            </a:p>
          </p:txBody>
        </p:sp>
      </p:grpSp>
      <p:sp>
        <p:nvSpPr>
          <p:cNvPr id="17411" name="직사각형 11"/>
          <p:cNvSpPr>
            <a:spLocks noChangeArrowheads="1"/>
          </p:cNvSpPr>
          <p:nvPr/>
        </p:nvSpPr>
        <p:spPr bwMode="auto">
          <a:xfrm>
            <a:off x="346075" y="801688"/>
            <a:ext cx="8404225" cy="5262562"/>
          </a:xfrm>
          <a:prstGeom prst="rect">
            <a:avLst/>
          </a:prstGeom>
          <a:noFill/>
          <a:ln w="9525">
            <a:noFill/>
            <a:miter lim="800000"/>
            <a:headEnd/>
            <a:tailEnd/>
          </a:ln>
        </p:spPr>
        <p:txBody>
          <a:bodyPr>
            <a:spAutoFit/>
          </a:bodyPr>
          <a:lstStyle/>
          <a:p>
            <a:pPr>
              <a:lnSpc>
                <a:spcPct val="150000"/>
              </a:lnSpc>
              <a:buFont typeface="Wingdings" pitchFamily="2" charset="2"/>
              <a:buChar char="u"/>
            </a:pPr>
            <a:r>
              <a:rPr lang="en-US" altLang="ko-KR" sz="2800" b="1">
                <a:latin typeface="Times New Roman" pitchFamily="18" charset="0"/>
                <a:ea typeface="Kozuka Mincho Pro B" pitchFamily="18" charset="-128"/>
                <a:cs typeface="Times New Roman" pitchFamily="18" charset="0"/>
              </a:rPr>
              <a:t> Costs( benefit principle is applied )</a:t>
            </a:r>
          </a:p>
          <a:p>
            <a:r>
              <a:rPr lang="en-US" altLang="ko-KR" sz="2800" b="1">
                <a:latin typeface="Times New Roman" pitchFamily="18" charset="0"/>
                <a:ea typeface="Kozuka Mincho Pro B" pitchFamily="18" charset="-128"/>
                <a:cs typeface="Times New Roman" pitchFamily="18" charset="0"/>
              </a:rPr>
              <a:t>- application charge of KRW 28,000 </a:t>
            </a:r>
          </a:p>
          <a:p>
            <a:pPr>
              <a:buFontTx/>
              <a:buChar char="-"/>
            </a:pPr>
            <a:r>
              <a:rPr lang="en-US" altLang="ko-KR" sz="2800" b="1">
                <a:latin typeface="Times New Roman" pitchFamily="18" charset="0"/>
                <a:ea typeface="Kozuka Mincho Pro B" pitchFamily="18" charset="-128"/>
                <a:cs typeface="Times New Roman" pitchFamily="18" charset="0"/>
              </a:rPr>
              <a:t> travel expenses for onsite inspectors</a:t>
            </a:r>
          </a:p>
          <a:p>
            <a:pPr>
              <a:lnSpc>
                <a:spcPct val="150000"/>
              </a:lnSpc>
              <a:buFont typeface="Wingdings" pitchFamily="2" charset="2"/>
              <a:buChar char="u"/>
            </a:pPr>
            <a:r>
              <a:rPr lang="en-US" altLang="ko-KR" sz="2800" b="1">
                <a:latin typeface="Times New Roman" pitchFamily="18" charset="0"/>
                <a:ea typeface="Kozuka Mincho Pro B" pitchFamily="18" charset="-128"/>
                <a:cs typeface="Times New Roman" pitchFamily="18" charset="0"/>
              </a:rPr>
              <a:t> Checklists</a:t>
            </a:r>
          </a:p>
          <a:p>
            <a:pPr>
              <a:buFontTx/>
              <a:buChar char="-"/>
            </a:pPr>
            <a:r>
              <a:rPr lang="en-US" altLang="ko-KR" sz="2800" b="1">
                <a:latin typeface="Times New Roman" pitchFamily="18" charset="0"/>
                <a:ea typeface="Kozuka Mincho Pro B" pitchFamily="18" charset="-128"/>
                <a:cs typeface="Times New Roman" pitchFamily="18" charset="0"/>
              </a:rPr>
              <a:t> whether or not the product should be included in the </a:t>
            </a:r>
          </a:p>
          <a:p>
            <a:r>
              <a:rPr lang="en-US" altLang="ko-KR" sz="2800" b="1">
                <a:latin typeface="Times New Roman" pitchFamily="18" charset="0"/>
                <a:ea typeface="Kozuka Mincho Pro B" pitchFamily="18" charset="-128"/>
                <a:cs typeface="Times New Roman" pitchFamily="18" charset="0"/>
              </a:rPr>
              <a:t>  sales prohibition list with safety hazards</a:t>
            </a:r>
          </a:p>
          <a:p>
            <a:pPr>
              <a:buFontTx/>
              <a:buChar char="-"/>
            </a:pPr>
            <a:r>
              <a:rPr lang="en-US" altLang="ko-KR" sz="2800" b="1">
                <a:latin typeface="Times New Roman" pitchFamily="18" charset="0"/>
                <a:ea typeface="Kozuka Mincho Pro B" pitchFamily="18" charset="-128"/>
                <a:cs typeface="Times New Roman" pitchFamily="18" charset="0"/>
              </a:rPr>
              <a:t> whether or not the product meets specifications, and </a:t>
            </a:r>
          </a:p>
          <a:p>
            <a:r>
              <a:rPr lang="en-US" altLang="ko-KR" sz="2800" b="1">
                <a:latin typeface="Times New Roman" pitchFamily="18" charset="0"/>
                <a:ea typeface="Kozuka Mincho Pro B" pitchFamily="18" charset="-128"/>
                <a:cs typeface="Times New Roman" pitchFamily="18" charset="0"/>
              </a:rPr>
              <a:t>  facilities meet standards</a:t>
            </a:r>
          </a:p>
          <a:p>
            <a:pPr>
              <a:buFontTx/>
              <a:buChar char="-"/>
            </a:pPr>
            <a:r>
              <a:rPr lang="en-US" altLang="ko-KR" sz="2800" b="1">
                <a:latin typeface="Times New Roman" pitchFamily="18" charset="0"/>
                <a:ea typeface="Kozuka Mincho Pro B" pitchFamily="18" charset="-128"/>
                <a:cs typeface="Times New Roman" pitchFamily="18" charset="0"/>
              </a:rPr>
              <a:t> whether or not there are any false or misleading </a:t>
            </a:r>
          </a:p>
          <a:p>
            <a:r>
              <a:rPr lang="en-US" altLang="ko-KR" sz="2800" b="1">
                <a:latin typeface="Times New Roman" pitchFamily="18" charset="0"/>
                <a:ea typeface="Kozuka Mincho Pro B" pitchFamily="18" charset="-128"/>
                <a:cs typeface="Times New Roman" pitchFamily="18" charset="0"/>
              </a:rPr>
              <a:t>  labels whether or not the product satisfies HACCP </a:t>
            </a:r>
          </a:p>
          <a:p>
            <a:r>
              <a:rPr lang="en-US" altLang="ko-KR" sz="2800" b="1">
                <a:latin typeface="Times New Roman" pitchFamily="18" charset="0"/>
                <a:ea typeface="Kozuka Mincho Pro B" pitchFamily="18" charset="-128"/>
                <a:cs typeface="Times New Roman" pitchFamily="18" charset="0"/>
              </a:rPr>
              <a:t>  standards</a:t>
            </a:r>
          </a:p>
        </p:txBody>
      </p:sp>
      <p:sp>
        <p:nvSpPr>
          <p:cNvPr id="17412" name="TextBox 24"/>
          <p:cNvSpPr txBox="1">
            <a:spLocks noChangeArrowheads="1"/>
          </p:cNvSpPr>
          <p:nvPr/>
        </p:nvSpPr>
        <p:spPr bwMode="auto">
          <a:xfrm>
            <a:off x="-14288" y="-61913"/>
            <a:ext cx="9144001" cy="460376"/>
          </a:xfrm>
          <a:prstGeom prst="rect">
            <a:avLst/>
          </a:prstGeom>
          <a:noFill/>
          <a:ln w="9525">
            <a:noFill/>
            <a:miter lim="800000"/>
            <a:headEnd/>
            <a:tailEnd/>
          </a:ln>
        </p:spPr>
        <p:txBody>
          <a:bodyPr>
            <a:spAutoFit/>
          </a:bodyPr>
          <a:lstStyle/>
          <a:p>
            <a:r>
              <a:rPr lang="en-US" altLang="ko-KR" sz="2400" b="1">
                <a:solidFill>
                  <a:schemeClr val="bg1"/>
                </a:solidFill>
                <a:latin typeface="HY헤드라인M" pitchFamily="18" charset="-127"/>
                <a:ea typeface="HY헤드라인M" pitchFamily="18" charset="-127"/>
                <a:cs typeface="Tahoma" pitchFamily="34" charset="0"/>
              </a:rPr>
              <a:t>2.4. System of Registration for Prior Inspection Completion</a:t>
            </a:r>
            <a:endParaRPr lang="ko-KR" altLang="en-US" sz="2400" b="1">
              <a:solidFill>
                <a:schemeClr val="bg1"/>
              </a:solidFill>
              <a:latin typeface="HY헤드라인M" pitchFamily="18" charset="-127"/>
              <a:ea typeface="HY헤드라인M" pitchFamily="18" charset="-127"/>
              <a:cs typeface="Tahoma"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광장">
  <a:themeElements>
    <a:clrScheme name="광장">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광장">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광장">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광장">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광장">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광장">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광장">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Aspect</Template>
  <TotalTime>9835</TotalTime>
  <Words>714</Words>
  <Application>Microsoft Office PowerPoint</Application>
  <PresentationFormat>화면 슬라이드 쇼(4:3)</PresentationFormat>
  <Paragraphs>163</Paragraphs>
  <Slides>19</Slides>
  <Notes>12</Notes>
  <HiddenSlides>0</HiddenSlides>
  <MMClips>0</MMClips>
  <ScaleCrop>false</ScaleCrop>
  <HeadingPairs>
    <vt:vector size="6" baseType="variant">
      <vt:variant>
        <vt:lpstr>사용한 글꼴</vt:lpstr>
      </vt:variant>
      <vt:variant>
        <vt:i4>17</vt:i4>
      </vt:variant>
      <vt:variant>
        <vt:lpstr>테마</vt:lpstr>
      </vt:variant>
      <vt:variant>
        <vt:i4>1</vt:i4>
      </vt:variant>
      <vt:variant>
        <vt:lpstr>슬라이드 제목</vt:lpstr>
      </vt:variant>
      <vt:variant>
        <vt:i4>19</vt:i4>
      </vt:variant>
    </vt:vector>
  </HeadingPairs>
  <TitlesOfParts>
    <vt:vector size="37" baseType="lpstr">
      <vt:lpstr>굴림</vt:lpstr>
      <vt:lpstr>Arial</vt:lpstr>
      <vt:lpstr>Lucida Sans Unicode</vt:lpstr>
      <vt:lpstr>맑은 고딕</vt:lpstr>
      <vt:lpstr>Wingdings 3</vt:lpstr>
      <vt:lpstr>Verdana</vt:lpstr>
      <vt:lpstr>Wingdings 2</vt:lpstr>
      <vt:lpstr>Kozuka Mincho Pro B</vt:lpstr>
      <vt:lpstr>Tahoma</vt:lpstr>
      <vt:lpstr>HY수평선M</vt:lpstr>
      <vt:lpstr>HY견고딕</vt:lpstr>
      <vt:lpstr>HY헤드라인M</vt:lpstr>
      <vt:lpstr>HY울릉도M</vt:lpstr>
      <vt:lpstr>Times New Roman</vt:lpstr>
      <vt:lpstr>Wingdings</vt:lpstr>
      <vt:lpstr>MS UI Gothic</vt:lpstr>
      <vt:lpstr>HY크리스탈M</vt:lpstr>
      <vt:lpstr>광장</vt:lpstr>
      <vt:lpstr>슬라이드 1</vt:lpstr>
      <vt:lpstr>슬라이드 2</vt:lpstr>
      <vt:lpstr>슬라이드 3</vt:lpstr>
      <vt:lpstr>슬라이드 4</vt:lpstr>
      <vt:lpstr>슬라이드 5</vt:lpstr>
      <vt:lpstr>슬라이드 6</vt:lpstr>
      <vt:lpstr>슬라이드 7</vt:lpstr>
      <vt:lpstr>슬라이드 8</vt:lpstr>
      <vt:lpstr>슬라이드 9</vt:lpstr>
      <vt:lpstr>슬라이드 10</vt:lpstr>
      <vt:lpstr>슬라이드 11</vt:lpstr>
      <vt:lpstr>슬라이드 12</vt:lpstr>
      <vt:lpstr>슬라이드 13</vt:lpstr>
      <vt:lpstr>슬라이드 14</vt:lpstr>
      <vt:lpstr>슬라이드 15</vt:lpstr>
      <vt:lpstr>슬라이드 16</vt:lpstr>
      <vt:lpstr>슬라이드 17</vt:lpstr>
      <vt:lpstr>슬라이드 18</vt:lpstr>
      <vt:lpstr>슬라이드 19</vt:lpstr>
    </vt:vector>
  </TitlesOfParts>
  <Company>designpark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jisun</dc:creator>
  <cp:lastModifiedBy>user</cp:lastModifiedBy>
  <cp:revision>725</cp:revision>
  <dcterms:created xsi:type="dcterms:W3CDTF">2011-01-10T04:57:27Z</dcterms:created>
  <dcterms:modified xsi:type="dcterms:W3CDTF">2012-11-22T08:04:43Z</dcterms:modified>
</cp:coreProperties>
</file>